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6858000" cx="12192000"/>
  <p:notesSz cx="6858000" cy="9144000"/>
  <p:embeddedFontLst>
    <p:embeddedFont>
      <p:font typeface="Roboto"/>
      <p:regular r:id="rId29"/>
      <p:bold r:id="rId30"/>
      <p:italic r:id="rId31"/>
      <p:boldItalic r:id="rId32"/>
    </p:embeddedFont>
    <p:embeddedFont>
      <p:font typeface="Comfortaa"/>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6CC2991-1D98-410E-8048-B0F9001597F4}">
  <a:tblStyle styleId="{46CC2991-1D98-410E-8048-B0F9001597F4}" styleName="Table_0">
    <a:wholeTbl>
      <a:tcTxStyle b="off" i="off">
        <a:font>
          <a:latin typeface="Verdana"/>
          <a:ea typeface="Verdana"/>
          <a:cs typeface="Verdana"/>
        </a:font>
        <a:schemeClr val="dk1"/>
      </a:tcTxStyle>
      <a:tcStyle>
        <a:tcBdr>
          <a:left>
            <a:ln cap="flat" cmpd="sng" w="12700">
              <a:solidFill>
                <a:schemeClr val="accent6"/>
              </a:solidFill>
              <a:prstDash val="solid"/>
              <a:round/>
              <a:headEnd len="sm" w="sm" type="none"/>
              <a:tailEnd len="sm" w="sm" type="none"/>
            </a:ln>
          </a:left>
          <a:right>
            <a:ln cap="flat" cmpd="sng" w="12700">
              <a:solidFill>
                <a:schemeClr val="accent6"/>
              </a:solidFill>
              <a:prstDash val="solid"/>
              <a:round/>
              <a:headEnd len="sm" w="sm" type="none"/>
              <a:tailEnd len="sm" w="sm" type="none"/>
            </a:ln>
          </a:right>
          <a:top>
            <a:ln cap="flat" cmpd="sng" w="12700">
              <a:solidFill>
                <a:schemeClr val="accent6"/>
              </a:solidFill>
              <a:prstDash val="solid"/>
              <a:round/>
              <a:headEnd len="sm" w="sm" type="none"/>
              <a:tailEnd len="sm" w="sm" type="none"/>
            </a:ln>
          </a:top>
          <a:bottom>
            <a:ln cap="flat" cmpd="sng" w="12700">
              <a:solidFill>
                <a:schemeClr val="accent6"/>
              </a:solidFill>
              <a:prstDash val="solid"/>
              <a:round/>
              <a:headEnd len="sm" w="sm" type="none"/>
              <a:tailEnd len="sm" w="sm" type="none"/>
            </a:ln>
          </a:bottom>
          <a:insideH>
            <a:ln cap="flat" cmpd="sng" w="12700">
              <a:solidFill>
                <a:schemeClr val="accent6"/>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lt1"/>
          </a:solidFill>
        </a:fill>
      </a:tcStyle>
    </a:wholeTbl>
    <a:band1H>
      <a:tcTxStyle b="off" i="off"/>
      <a:tcStyle>
        <a:fill>
          <a:solidFill>
            <a:srgbClr val="FDEAE6"/>
          </a:solidFill>
        </a:fill>
      </a:tcStyle>
    </a:band1H>
    <a:band2H>
      <a:tcTxStyle b="off" i="off"/>
    </a:band2H>
    <a:band1V>
      <a:tcTxStyle b="off" i="off"/>
      <a:tcStyle>
        <a:fill>
          <a:solidFill>
            <a:srgbClr val="FDEAE6"/>
          </a:solidFill>
        </a:fill>
      </a:tcStyle>
    </a:band1V>
    <a:band2V>
      <a:tcTxStyle b="off" i="off"/>
    </a:band2V>
    <a:lastCol>
      <a:tcTxStyle b="on" i="off"/>
    </a:lastCol>
    <a:firstCol>
      <a:tcTxStyle b="on" i="off"/>
    </a:firstCol>
    <a:lastRow>
      <a:tcTxStyle b="on" i="off"/>
      <a:tcStyle>
        <a:tcBdr>
          <a:top>
            <a:ln cap="flat" cmpd="sng" w="50800">
              <a:solidFill>
                <a:schemeClr val="accent6"/>
              </a:solidFill>
              <a:prstDash val="solid"/>
              <a:round/>
              <a:headEnd len="sm" w="sm" type="none"/>
              <a:tailEnd len="sm" w="sm" type="none"/>
            </a:ln>
          </a:top>
        </a:tcBdr>
        <a:fill>
          <a:solidFill>
            <a:schemeClr val="lt1"/>
          </a:solidFill>
        </a:fill>
      </a:tcStyle>
    </a:lastRow>
    <a:seCell>
      <a:tcTxStyle b="off" i="off"/>
    </a:seCell>
    <a:swCell>
      <a:tcTxStyle b="off" i="off"/>
    </a:swCell>
    <a:firstRow>
      <a:tcTxStyle b="on" i="off">
        <a:font>
          <a:latin typeface="Verdana"/>
          <a:ea typeface="Verdana"/>
          <a:cs typeface="Verdana"/>
        </a:font>
        <a:schemeClr val="lt1"/>
      </a:tcTxStyle>
      <a:tcStyle>
        <a:fill>
          <a:solidFill>
            <a:schemeClr val="accent6"/>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33" Type="http://schemas.openxmlformats.org/officeDocument/2006/relationships/font" Target="fonts/Comfortaa-regular.fntdata"/><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Comfortaa-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ac764b1cd6_6_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ac764b1cd6_6_9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2" name="Google Shape;132;gac764b1cd6_6_9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ac764b1cd6_2_5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2" name="Google Shape;202;gac764b1cd6_2_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ac764b1cd6_2_6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9" name="Google Shape;209;gac764b1cd6_2_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ac7f28fa68_0_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8" name="Google Shape;218;gac7f28fa68_0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ac764b1cd6_6_18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ac764b1cd6_6_18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1" name="Google Shape;231;gac764b1cd6_6_18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ac764b1cd6_2_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7" name="Google Shape;237;gac764b1cd6_2_8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8" name="Google Shape;238;gac764b1cd6_2_8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ac764b1cd6_6_1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5" name="Google Shape;245;gac764b1cd6_6_16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6" name="Google Shape;246;gac764b1cd6_6_16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ac7f28fa68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ac7f28fa68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4" name="Google Shape;254;gac7f28fa68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ac764d5ef4_9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ac764d5ef4_9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 name="Google Shape;276;gac764d5ef4_9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ac764d5ef4_9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ac764d5ef4_9_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gac764d5ef4_9_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ac764b1cd6_6_1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ac764b1cd6_6_13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gac764b1cd6_6_13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ac764b1cd6_6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ac764b1cd6_6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 name="Google Shape;140;gac764b1cd6_6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ac764b1cd6_6_23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ac764b1cd6_6_235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6" name="Google Shape;306;gac764b1cd6_6_235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4" name="Google Shape;334;p2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5" name="Google Shape;335;p2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1" name="Google Shape;341;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ac764b1cd6_6_1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ac764b1cd6_6_1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gac764b1cd6_6_11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ac7f28fa68_0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gac7f28fa68_0_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ac7f28fa68_0_5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ac764b1cd6_6_2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gac764b1cd6_6_2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gac764b1cd6_6_2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ac764b1cd6_6_1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ac764b1cd6_6_15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gac764b1cd6_6_15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ac764b1cd6_2_4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0" name="Google Shape;180;gac764b1cd6_2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ac764b1cd6_2_7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8" name="Google Shape;188;gac764b1cd6_2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ac764b1cd6_2_5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5" name="Google Shape;195;gac764b1cd6_2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2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spTree>
      <p:nvGrpSpPr>
        <p:cNvPr id="15" name="Shape 15"/>
        <p:cNvGrpSpPr/>
        <p:nvPr/>
      </p:nvGrpSpPr>
      <p:grpSpPr>
        <a:xfrm>
          <a:off x="0" y="0"/>
          <a:ext cx="0" cy="0"/>
          <a:chOff x="0" y="0"/>
          <a:chExt cx="0" cy="0"/>
        </a:xfrm>
      </p:grpSpPr>
      <p:sp>
        <p:nvSpPr>
          <p:cNvPr id="16" name="Google Shape;16;p2"/>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dk2"/>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body"/>
          </p:nvPr>
        </p:nvSpPr>
        <p:spPr>
          <a:xfrm>
            <a:off x="838200" y="1825625"/>
            <a:ext cx="10515600" cy="4351338"/>
          </a:xfrm>
          <a:prstGeom prst="rect">
            <a:avLst/>
          </a:prstGeom>
          <a:noFill/>
          <a:ln>
            <a:noFill/>
          </a:ln>
        </p:spPr>
        <p:txBody>
          <a:bodyPr anchorCtr="0" anchor="t" bIns="45700" lIns="0" spcFirstLastPara="1" rIns="0" wrap="square" tIns="45700">
            <a:noAutofit/>
          </a:bodyPr>
          <a:lstStyle>
            <a:lvl1pPr indent="-228600" lvl="0" marL="457200" algn="l">
              <a:lnSpc>
                <a:spcPct val="90000"/>
              </a:lnSpc>
              <a:spcBef>
                <a:spcPts val="0"/>
              </a:spcBef>
              <a:spcAft>
                <a:spcPts val="0"/>
              </a:spcAft>
              <a:buSzPts val="3200"/>
              <a:buNone/>
              <a:defRPr sz="3200"/>
            </a:lvl1pPr>
            <a:lvl2pPr indent="-228600" lvl="1" marL="914400" algn="l">
              <a:lnSpc>
                <a:spcPct val="90000"/>
              </a:lnSpc>
              <a:spcBef>
                <a:spcPts val="1200"/>
              </a:spcBef>
              <a:spcAft>
                <a:spcPts val="0"/>
              </a:spcAft>
              <a:buSzPts val="2800"/>
              <a:buNone/>
              <a:defRPr sz="2800"/>
            </a:lvl2pPr>
            <a:lvl3pPr indent="-228600" lvl="2" marL="1371600" algn="l">
              <a:lnSpc>
                <a:spcPct val="90000"/>
              </a:lnSpc>
              <a:spcBef>
                <a:spcPts val="1200"/>
              </a:spcBef>
              <a:spcAft>
                <a:spcPts val="0"/>
              </a:spcAft>
              <a:buSzPts val="2800"/>
              <a:buNone/>
              <a:defRPr sz="2800"/>
            </a:lvl3pPr>
            <a:lvl4pPr indent="-228600" lvl="3" marL="1828800" algn="l">
              <a:lnSpc>
                <a:spcPct val="90000"/>
              </a:lnSpc>
              <a:spcBef>
                <a:spcPts val="1200"/>
              </a:spcBef>
              <a:spcAft>
                <a:spcPts val="0"/>
              </a:spcAft>
              <a:buSzPts val="2400"/>
              <a:buNone/>
              <a:defRPr sz="2400"/>
            </a:lvl4pPr>
            <a:lvl5pPr indent="-228600" lvl="4" marL="2286000" algn="l">
              <a:lnSpc>
                <a:spcPct val="90000"/>
              </a:lnSpc>
              <a:spcBef>
                <a:spcPts val="1200"/>
              </a:spcBef>
              <a:spcAft>
                <a:spcPts val="0"/>
              </a:spcAft>
              <a:buClr>
                <a:schemeClr val="accent1"/>
              </a:buClr>
              <a:buSzPts val="2400"/>
              <a:buNone/>
              <a:defRPr sz="2400"/>
            </a:lvl5pPr>
            <a:lvl6pPr indent="-342900" lvl="5" marL="2743200" algn="l">
              <a:lnSpc>
                <a:spcPct val="90000"/>
              </a:lnSpc>
              <a:spcBef>
                <a:spcPts val="12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with Subtitles">
  <p:cSld name="Two Columns with Subtitles">
    <p:spTree>
      <p:nvGrpSpPr>
        <p:cNvPr id="52" name="Shape 52"/>
        <p:cNvGrpSpPr/>
        <p:nvPr/>
      </p:nvGrpSpPr>
      <p:grpSpPr>
        <a:xfrm>
          <a:off x="0" y="0"/>
          <a:ext cx="0" cy="0"/>
          <a:chOff x="0" y="0"/>
          <a:chExt cx="0" cy="0"/>
        </a:xfrm>
      </p:grpSpPr>
      <p:sp>
        <p:nvSpPr>
          <p:cNvPr id="53" name="Google Shape;53;p11"/>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11"/>
          <p:cNvSpPr txBox="1"/>
          <p:nvPr>
            <p:ph idx="1" type="body"/>
          </p:nvPr>
        </p:nvSpPr>
        <p:spPr>
          <a:xfrm>
            <a:off x="839788" y="1825625"/>
            <a:ext cx="5157787" cy="731520"/>
          </a:xfrm>
          <a:prstGeom prst="rect">
            <a:avLst/>
          </a:prstGeom>
          <a:noFill/>
          <a:ln>
            <a:noFill/>
          </a:ln>
        </p:spPr>
        <p:txBody>
          <a:bodyPr anchorCtr="0" anchor="b" bIns="45700" lIns="0" spcFirstLastPara="1" rIns="0" wrap="square" tIns="45700">
            <a:noAutofit/>
          </a:bodyPr>
          <a:lstStyle>
            <a:lvl1pPr indent="-228600" lvl="0" marL="457200" algn="l">
              <a:lnSpc>
                <a:spcPct val="90000"/>
              </a:lnSpc>
              <a:spcBef>
                <a:spcPts val="0"/>
              </a:spcBef>
              <a:spcAft>
                <a:spcPts val="0"/>
              </a:spcAft>
              <a:buSzPts val="2800"/>
              <a:buNone/>
              <a:defRPr b="1" i="0" sz="2800">
                <a:solidFill>
                  <a:schemeClr val="accent1"/>
                </a:solidFill>
                <a:latin typeface="Arial"/>
                <a:ea typeface="Arial"/>
                <a:cs typeface="Arial"/>
                <a:sym typeface="Arial"/>
              </a:defRPr>
            </a:lvl1pPr>
            <a:lvl2pPr indent="-228600" lvl="1" marL="914400" algn="l">
              <a:lnSpc>
                <a:spcPct val="90000"/>
              </a:lnSpc>
              <a:spcBef>
                <a:spcPts val="1200"/>
              </a:spcBef>
              <a:spcAft>
                <a:spcPts val="0"/>
              </a:spcAft>
              <a:buSzPts val="2000"/>
              <a:buNone/>
              <a:defRPr b="1" sz="2000"/>
            </a:lvl2pPr>
            <a:lvl3pPr indent="-228600" lvl="2" marL="1371600" algn="l">
              <a:lnSpc>
                <a:spcPct val="90000"/>
              </a:lnSpc>
              <a:spcBef>
                <a:spcPts val="1200"/>
              </a:spcBef>
              <a:spcAft>
                <a:spcPts val="0"/>
              </a:spcAft>
              <a:buSzPts val="1800"/>
              <a:buNone/>
              <a:defRPr b="1" sz="1800"/>
            </a:lvl3pPr>
            <a:lvl4pPr indent="-228600" lvl="3" marL="1828800" algn="l">
              <a:lnSpc>
                <a:spcPct val="90000"/>
              </a:lnSpc>
              <a:spcBef>
                <a:spcPts val="1200"/>
              </a:spcBef>
              <a:spcAft>
                <a:spcPts val="0"/>
              </a:spcAft>
              <a:buSzPts val="1600"/>
              <a:buNone/>
              <a:defRPr b="1" sz="1600"/>
            </a:lvl4pPr>
            <a:lvl5pPr indent="-228600" lvl="4" marL="2286000" algn="l">
              <a:lnSpc>
                <a:spcPct val="90000"/>
              </a:lnSpc>
              <a:spcBef>
                <a:spcPts val="1200"/>
              </a:spcBef>
              <a:spcAft>
                <a:spcPts val="0"/>
              </a:spcAft>
              <a:buClr>
                <a:schemeClr val="accent1"/>
              </a:buClr>
              <a:buSzPts val="1600"/>
              <a:buNone/>
              <a:defRPr b="1" sz="1600"/>
            </a:lvl5pPr>
            <a:lvl6pPr indent="-228600" lvl="5" marL="2743200" algn="l">
              <a:lnSpc>
                <a:spcPct val="90000"/>
              </a:lnSpc>
              <a:spcBef>
                <a:spcPts val="12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5" name="Google Shape;55;p11"/>
          <p:cNvSpPr txBox="1"/>
          <p:nvPr>
            <p:ph idx="2" type="body"/>
          </p:nvPr>
        </p:nvSpPr>
        <p:spPr>
          <a:xfrm>
            <a:off x="839788" y="2651761"/>
            <a:ext cx="5157787" cy="3525202"/>
          </a:xfrm>
          <a:prstGeom prst="rect">
            <a:avLst/>
          </a:prstGeom>
          <a:noFill/>
          <a:ln>
            <a:noFill/>
          </a:ln>
        </p:spPr>
        <p:txBody>
          <a:bodyPr anchorCtr="0" anchor="t" bIns="45700" lIns="0" spcFirstLastPara="1" rIns="0" wrap="square" tIns="45700">
            <a:noAutofit/>
          </a:bodyPr>
          <a:lstStyle>
            <a:lvl1pPr indent="-406400" lvl="0" marL="457200" algn="l">
              <a:lnSpc>
                <a:spcPct val="90000"/>
              </a:lnSpc>
              <a:spcBef>
                <a:spcPts val="0"/>
              </a:spcBef>
              <a:spcAft>
                <a:spcPts val="0"/>
              </a:spcAft>
              <a:buSzPts val="2800"/>
              <a:buChar char="•"/>
              <a:defRPr sz="2800"/>
            </a:lvl1pPr>
            <a:lvl2pPr indent="-381000" lvl="1" marL="914400" algn="l">
              <a:lnSpc>
                <a:spcPct val="90000"/>
              </a:lnSpc>
              <a:spcBef>
                <a:spcPts val="1200"/>
              </a:spcBef>
              <a:spcAft>
                <a:spcPts val="0"/>
              </a:spcAft>
              <a:buSzPts val="2400"/>
              <a:buChar char="–"/>
              <a:defRPr sz="2400"/>
            </a:lvl2pPr>
            <a:lvl3pPr indent="-381000" lvl="2" marL="1371600" algn="l">
              <a:lnSpc>
                <a:spcPct val="90000"/>
              </a:lnSpc>
              <a:spcBef>
                <a:spcPts val="1200"/>
              </a:spcBef>
              <a:spcAft>
                <a:spcPts val="0"/>
              </a:spcAft>
              <a:buSzPts val="2400"/>
              <a:buChar char="▪"/>
              <a:defRPr sz="2400"/>
            </a:lvl3pPr>
            <a:lvl4pPr indent="-355600" lvl="3" marL="1828800" algn="l">
              <a:lnSpc>
                <a:spcPct val="90000"/>
              </a:lnSpc>
              <a:spcBef>
                <a:spcPts val="1200"/>
              </a:spcBef>
              <a:spcAft>
                <a:spcPts val="0"/>
              </a:spcAft>
              <a:buSzPts val="2000"/>
              <a:buChar char="–"/>
              <a:defRPr sz="2000"/>
            </a:lvl4pPr>
            <a:lvl5pPr indent="-355600" lvl="4" marL="2286000" algn="l">
              <a:lnSpc>
                <a:spcPct val="90000"/>
              </a:lnSpc>
              <a:spcBef>
                <a:spcPts val="1200"/>
              </a:spcBef>
              <a:spcAft>
                <a:spcPts val="0"/>
              </a:spcAft>
              <a:buClr>
                <a:schemeClr val="accent1"/>
              </a:buClr>
              <a:buSzPts val="2000"/>
              <a:buChar char="•"/>
              <a:defRPr sz="2000"/>
            </a:lvl5pPr>
            <a:lvl6pPr indent="-342900" lvl="5" marL="2743200" algn="l">
              <a:lnSpc>
                <a:spcPct val="90000"/>
              </a:lnSpc>
              <a:spcBef>
                <a:spcPts val="12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11"/>
          <p:cNvSpPr txBox="1"/>
          <p:nvPr>
            <p:ph idx="3" type="body"/>
          </p:nvPr>
        </p:nvSpPr>
        <p:spPr>
          <a:xfrm>
            <a:off x="6172200" y="1825625"/>
            <a:ext cx="5183188" cy="731520"/>
          </a:xfrm>
          <a:prstGeom prst="rect">
            <a:avLst/>
          </a:prstGeom>
          <a:noFill/>
          <a:ln>
            <a:noFill/>
          </a:ln>
        </p:spPr>
        <p:txBody>
          <a:bodyPr anchorCtr="0" anchor="b" bIns="45700" lIns="0" spcFirstLastPara="1" rIns="0" wrap="square" tIns="45700">
            <a:noAutofit/>
          </a:bodyPr>
          <a:lstStyle>
            <a:lvl1pPr indent="-228600" lvl="0" marL="457200" algn="l">
              <a:lnSpc>
                <a:spcPct val="90000"/>
              </a:lnSpc>
              <a:spcBef>
                <a:spcPts val="0"/>
              </a:spcBef>
              <a:spcAft>
                <a:spcPts val="0"/>
              </a:spcAft>
              <a:buSzPts val="2800"/>
              <a:buNone/>
              <a:defRPr b="1" i="0" sz="2800">
                <a:solidFill>
                  <a:schemeClr val="accent1"/>
                </a:solidFill>
                <a:latin typeface="Arial"/>
                <a:ea typeface="Arial"/>
                <a:cs typeface="Arial"/>
                <a:sym typeface="Arial"/>
              </a:defRPr>
            </a:lvl1pPr>
            <a:lvl2pPr indent="-228600" lvl="1" marL="914400" algn="l">
              <a:lnSpc>
                <a:spcPct val="90000"/>
              </a:lnSpc>
              <a:spcBef>
                <a:spcPts val="1200"/>
              </a:spcBef>
              <a:spcAft>
                <a:spcPts val="0"/>
              </a:spcAft>
              <a:buSzPts val="2000"/>
              <a:buNone/>
              <a:defRPr b="1" sz="2000"/>
            </a:lvl2pPr>
            <a:lvl3pPr indent="-228600" lvl="2" marL="1371600" algn="l">
              <a:lnSpc>
                <a:spcPct val="90000"/>
              </a:lnSpc>
              <a:spcBef>
                <a:spcPts val="1200"/>
              </a:spcBef>
              <a:spcAft>
                <a:spcPts val="0"/>
              </a:spcAft>
              <a:buSzPts val="1800"/>
              <a:buNone/>
              <a:defRPr b="1" sz="1800"/>
            </a:lvl3pPr>
            <a:lvl4pPr indent="-228600" lvl="3" marL="1828800" algn="l">
              <a:lnSpc>
                <a:spcPct val="90000"/>
              </a:lnSpc>
              <a:spcBef>
                <a:spcPts val="1200"/>
              </a:spcBef>
              <a:spcAft>
                <a:spcPts val="0"/>
              </a:spcAft>
              <a:buSzPts val="1600"/>
              <a:buNone/>
              <a:defRPr b="1" sz="1600"/>
            </a:lvl4pPr>
            <a:lvl5pPr indent="-228600" lvl="4" marL="2286000" algn="l">
              <a:lnSpc>
                <a:spcPct val="90000"/>
              </a:lnSpc>
              <a:spcBef>
                <a:spcPts val="1200"/>
              </a:spcBef>
              <a:spcAft>
                <a:spcPts val="0"/>
              </a:spcAft>
              <a:buClr>
                <a:schemeClr val="accent1"/>
              </a:buClr>
              <a:buSzPts val="1600"/>
              <a:buNone/>
              <a:defRPr b="1" sz="1600"/>
            </a:lvl5pPr>
            <a:lvl6pPr indent="-228600" lvl="5" marL="2743200" algn="l">
              <a:lnSpc>
                <a:spcPct val="90000"/>
              </a:lnSpc>
              <a:spcBef>
                <a:spcPts val="12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7" name="Google Shape;57;p11"/>
          <p:cNvSpPr txBox="1"/>
          <p:nvPr>
            <p:ph idx="4" type="body"/>
          </p:nvPr>
        </p:nvSpPr>
        <p:spPr>
          <a:xfrm>
            <a:off x="6172200" y="2651761"/>
            <a:ext cx="5183188" cy="3525202"/>
          </a:xfrm>
          <a:prstGeom prst="rect">
            <a:avLst/>
          </a:prstGeom>
          <a:noFill/>
          <a:ln>
            <a:noFill/>
          </a:ln>
        </p:spPr>
        <p:txBody>
          <a:bodyPr anchorCtr="0" anchor="t" bIns="45700" lIns="0" spcFirstLastPara="1" rIns="0" wrap="square" tIns="45700">
            <a:noAutofit/>
          </a:bodyPr>
          <a:lstStyle>
            <a:lvl1pPr indent="-406400" lvl="0" marL="457200" algn="l">
              <a:lnSpc>
                <a:spcPct val="90000"/>
              </a:lnSpc>
              <a:spcBef>
                <a:spcPts val="0"/>
              </a:spcBef>
              <a:spcAft>
                <a:spcPts val="0"/>
              </a:spcAft>
              <a:buSzPts val="2800"/>
              <a:buChar char="•"/>
              <a:defRPr sz="2800"/>
            </a:lvl1pPr>
            <a:lvl2pPr indent="-381000" lvl="1" marL="914400" algn="l">
              <a:lnSpc>
                <a:spcPct val="90000"/>
              </a:lnSpc>
              <a:spcBef>
                <a:spcPts val="1200"/>
              </a:spcBef>
              <a:spcAft>
                <a:spcPts val="0"/>
              </a:spcAft>
              <a:buSzPts val="2400"/>
              <a:buChar char="–"/>
              <a:defRPr sz="2400"/>
            </a:lvl2pPr>
            <a:lvl3pPr indent="-381000" lvl="2" marL="1371600" algn="l">
              <a:lnSpc>
                <a:spcPct val="90000"/>
              </a:lnSpc>
              <a:spcBef>
                <a:spcPts val="1200"/>
              </a:spcBef>
              <a:spcAft>
                <a:spcPts val="0"/>
              </a:spcAft>
              <a:buSzPts val="2400"/>
              <a:buChar char="▪"/>
              <a:defRPr sz="2400"/>
            </a:lvl3pPr>
            <a:lvl4pPr indent="-355600" lvl="3" marL="1828800" algn="l">
              <a:lnSpc>
                <a:spcPct val="90000"/>
              </a:lnSpc>
              <a:spcBef>
                <a:spcPts val="1200"/>
              </a:spcBef>
              <a:spcAft>
                <a:spcPts val="0"/>
              </a:spcAft>
              <a:buSzPts val="2000"/>
              <a:buChar char="–"/>
              <a:defRPr sz="2000"/>
            </a:lvl4pPr>
            <a:lvl5pPr indent="-355600" lvl="4" marL="2286000" algn="l">
              <a:lnSpc>
                <a:spcPct val="90000"/>
              </a:lnSpc>
              <a:spcBef>
                <a:spcPts val="1200"/>
              </a:spcBef>
              <a:spcAft>
                <a:spcPts val="0"/>
              </a:spcAft>
              <a:buClr>
                <a:schemeClr val="accent1"/>
              </a:buClr>
              <a:buSzPts val="2000"/>
              <a:buChar char="•"/>
              <a:defRPr sz="2000"/>
            </a:lvl5pPr>
            <a:lvl6pPr indent="-342900" lvl="5" marL="2743200" algn="l">
              <a:lnSpc>
                <a:spcPct val="90000"/>
              </a:lnSpc>
              <a:spcBef>
                <a:spcPts val="12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Table">
    <p:spTree>
      <p:nvGrpSpPr>
        <p:cNvPr id="58" name="Shape 58"/>
        <p:cNvGrpSpPr/>
        <p:nvPr/>
      </p:nvGrpSpPr>
      <p:grpSpPr>
        <a:xfrm>
          <a:off x="0" y="0"/>
          <a:ext cx="0" cy="0"/>
          <a:chOff x="0" y="0"/>
          <a:chExt cx="0" cy="0"/>
        </a:xfrm>
      </p:grpSpPr>
      <p:sp>
        <p:nvSpPr>
          <p:cNvPr id="59" name="Google Shape;59;p12"/>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Only">
  <p:cSld name="Picture Only">
    <p:spTree>
      <p:nvGrpSpPr>
        <p:cNvPr id="60" name="Shape 60"/>
        <p:cNvGrpSpPr/>
        <p:nvPr/>
      </p:nvGrpSpPr>
      <p:grpSpPr>
        <a:xfrm>
          <a:off x="0" y="0"/>
          <a:ext cx="0" cy="0"/>
          <a:chOff x="0" y="0"/>
          <a:chExt cx="0" cy="0"/>
        </a:xfrm>
      </p:grpSpPr>
      <p:sp>
        <p:nvSpPr>
          <p:cNvPr id="61" name="Google Shape;61;p13"/>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13"/>
          <p:cNvSpPr/>
          <p:nvPr>
            <p:ph idx="2" type="pic"/>
          </p:nvPr>
        </p:nvSpPr>
        <p:spPr>
          <a:xfrm>
            <a:off x="0" y="2070101"/>
            <a:ext cx="12192000" cy="4787899"/>
          </a:xfrm>
          <a:prstGeom prst="rect">
            <a:avLst/>
          </a:prstGeom>
          <a:noFill/>
          <a:ln>
            <a:noFill/>
          </a:ln>
        </p:spPr>
        <p:txBody>
          <a:bodyPr anchorCtr="0" anchor="t" bIns="45700" lIns="0" spcFirstLastPara="1" rIns="0" wrap="square" tIns="45700">
            <a:noAutofit/>
          </a:bodyPr>
          <a:lstStyle>
            <a:lvl1pPr lvl="0" marR="0" rtl="0" algn="l">
              <a:lnSpc>
                <a:spcPct val="90000"/>
              </a:lnSpc>
              <a:spcBef>
                <a:spcPts val="0"/>
              </a:spcBef>
              <a:spcAft>
                <a:spcPts val="0"/>
              </a:spcAft>
              <a:buClr>
                <a:schemeClr val="dk2"/>
              </a:buClr>
              <a:buSzPts val="3200"/>
              <a:buFont typeface="Arial"/>
              <a:buNone/>
              <a:defRPr b="0" i="0" sz="3200" u="none" cap="none" strike="noStrike">
                <a:solidFill>
                  <a:schemeClr val="accent1"/>
                </a:solidFill>
                <a:latin typeface="Arial"/>
                <a:ea typeface="Arial"/>
                <a:cs typeface="Arial"/>
                <a:sym typeface="Arial"/>
              </a:defRPr>
            </a:lvl1pPr>
            <a:lvl2pPr lvl="1" marR="0" rtl="0" algn="l">
              <a:lnSpc>
                <a:spcPct val="90000"/>
              </a:lnSpc>
              <a:spcBef>
                <a:spcPts val="1200"/>
              </a:spcBef>
              <a:spcAft>
                <a:spcPts val="0"/>
              </a:spcAft>
              <a:buClr>
                <a:schemeClr val="dk2"/>
              </a:buClr>
              <a:buSzPts val="2800"/>
              <a:buFont typeface="NTR"/>
              <a:buChar char="–"/>
              <a:defRPr b="0" i="0" sz="2800" u="none" cap="none" strike="noStrike">
                <a:solidFill>
                  <a:schemeClr val="accent1"/>
                </a:solidFill>
                <a:latin typeface="Arial"/>
                <a:ea typeface="Arial"/>
                <a:cs typeface="Arial"/>
                <a:sym typeface="Arial"/>
              </a:defRPr>
            </a:lvl2pPr>
            <a:lvl3pPr lvl="2" marR="0" rtl="0" algn="l">
              <a:lnSpc>
                <a:spcPct val="90000"/>
              </a:lnSpc>
              <a:spcBef>
                <a:spcPts val="1200"/>
              </a:spcBef>
              <a:spcAft>
                <a:spcPts val="0"/>
              </a:spcAft>
              <a:buClr>
                <a:schemeClr val="accent1"/>
              </a:buClr>
              <a:buSzPts val="2800"/>
              <a:buFont typeface="Noto Sans Symbols"/>
              <a:buChar char="▪"/>
              <a:defRPr b="0" i="0" sz="2800" u="none" cap="none" strike="noStrike">
                <a:solidFill>
                  <a:schemeClr val="accent1"/>
                </a:solidFill>
                <a:latin typeface="Arial"/>
                <a:ea typeface="Arial"/>
                <a:cs typeface="Arial"/>
                <a:sym typeface="Arial"/>
              </a:defRPr>
            </a:lvl3pPr>
            <a:lvl4pPr lvl="3" marR="0" rtl="0" algn="l">
              <a:lnSpc>
                <a:spcPct val="90000"/>
              </a:lnSpc>
              <a:spcBef>
                <a:spcPts val="1200"/>
              </a:spcBef>
              <a:spcAft>
                <a:spcPts val="0"/>
              </a:spcAft>
              <a:buClr>
                <a:schemeClr val="accent1"/>
              </a:buClr>
              <a:buSzPts val="2400"/>
              <a:buFont typeface="NTR"/>
              <a:buChar char="–"/>
              <a:defRPr b="0" i="0" sz="2400" u="none" cap="none" strike="noStrike">
                <a:solidFill>
                  <a:schemeClr val="accent1"/>
                </a:solidFill>
                <a:latin typeface="Arial"/>
                <a:ea typeface="Arial"/>
                <a:cs typeface="Arial"/>
                <a:sym typeface="Arial"/>
              </a:defRPr>
            </a:lvl4pPr>
            <a:lvl5pPr lvl="4" marR="0" rtl="0" algn="l">
              <a:lnSpc>
                <a:spcPct val="90000"/>
              </a:lnSpc>
              <a:spcBef>
                <a:spcPts val="1200"/>
              </a:spcBef>
              <a:spcAft>
                <a:spcPts val="0"/>
              </a:spcAft>
              <a:buClr>
                <a:schemeClr val="accent1"/>
              </a:buClr>
              <a:buSzPts val="2400"/>
              <a:buFont typeface="Arial"/>
              <a:buChar char="•"/>
              <a:defRPr b="0" i="0" sz="2400" u="none" cap="none" strike="noStrike">
                <a:solidFill>
                  <a:schemeClr val="accent1"/>
                </a:solidFill>
                <a:latin typeface="Arial"/>
                <a:ea typeface="Arial"/>
                <a:cs typeface="Arial"/>
                <a:sym typeface="Arial"/>
              </a:defRPr>
            </a:lvl5pPr>
            <a:lvl6pPr lvl="5" marR="0" rtl="0" algn="l">
              <a:lnSpc>
                <a:spcPct val="90000"/>
              </a:lnSpc>
              <a:spcBef>
                <a:spcPts val="12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with Photo (Navy)" showMasterSp="0">
  <p:cSld name="Section with Photo (Navy)">
    <p:bg>
      <p:bgPr>
        <a:solidFill>
          <a:schemeClr val="accent1"/>
        </a:solidFill>
      </p:bgPr>
    </p:bg>
    <p:spTree>
      <p:nvGrpSpPr>
        <p:cNvPr id="63" name="Shape 63"/>
        <p:cNvGrpSpPr/>
        <p:nvPr/>
      </p:nvGrpSpPr>
      <p:grpSpPr>
        <a:xfrm>
          <a:off x="0" y="0"/>
          <a:ext cx="0" cy="0"/>
          <a:chOff x="0" y="0"/>
          <a:chExt cx="0" cy="0"/>
        </a:xfrm>
      </p:grpSpPr>
      <p:sp>
        <p:nvSpPr>
          <p:cNvPr id="64" name="Google Shape;64;p14"/>
          <p:cNvSpPr txBox="1"/>
          <p:nvPr>
            <p:ph type="title"/>
          </p:nvPr>
        </p:nvSpPr>
        <p:spPr>
          <a:xfrm>
            <a:off x="704031" y="1060809"/>
            <a:ext cx="5224821" cy="2852737"/>
          </a:xfrm>
          <a:prstGeom prst="rect">
            <a:avLst/>
          </a:prstGeom>
          <a:noFill/>
          <a:ln>
            <a:noFill/>
          </a:ln>
        </p:spPr>
        <p:txBody>
          <a:bodyPr anchorCtr="0" anchor="b" bIns="45700" lIns="0" spcFirstLastPara="1" rIns="0" wrap="square" tIns="45700">
            <a:noAutofit/>
          </a:bodyPr>
          <a:lstStyle>
            <a:lvl1pPr lvl="0" algn="l">
              <a:lnSpc>
                <a:spcPct val="90000"/>
              </a:lnSpc>
              <a:spcBef>
                <a:spcPts val="0"/>
              </a:spcBef>
              <a:spcAft>
                <a:spcPts val="0"/>
              </a:spcAft>
              <a:buClr>
                <a:schemeClr val="lt1"/>
              </a:buClr>
              <a:buSzPts val="5400"/>
              <a:buFont typeface="Arial"/>
              <a:buNone/>
              <a:defRPr sz="5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14"/>
          <p:cNvSpPr txBox="1"/>
          <p:nvPr>
            <p:ph idx="1" type="body"/>
          </p:nvPr>
        </p:nvSpPr>
        <p:spPr>
          <a:xfrm>
            <a:off x="704031" y="4114800"/>
            <a:ext cx="5224821" cy="1500187"/>
          </a:xfrm>
          <a:prstGeom prst="rect">
            <a:avLst/>
          </a:prstGeom>
          <a:noFill/>
          <a:ln>
            <a:noFill/>
          </a:ln>
        </p:spPr>
        <p:txBody>
          <a:bodyPr anchorCtr="0" anchor="t" bIns="45700" lIns="0" spcFirstLastPara="1" rIns="0" wrap="square" tIns="45700">
            <a:noAutofit/>
          </a:bodyPr>
          <a:lstStyle>
            <a:lvl1pPr indent="-228600" lvl="0" marL="457200" algn="l">
              <a:lnSpc>
                <a:spcPct val="90000"/>
              </a:lnSpc>
              <a:spcBef>
                <a:spcPts val="0"/>
              </a:spcBef>
              <a:spcAft>
                <a:spcPts val="0"/>
              </a:spcAft>
              <a:buSzPts val="2800"/>
              <a:buNone/>
              <a:defRPr sz="2800">
                <a:solidFill>
                  <a:schemeClr val="dk2"/>
                </a:solidFill>
              </a:defRPr>
            </a:lvl1pPr>
            <a:lvl2pPr indent="-228600" lvl="1" marL="914400" algn="l">
              <a:lnSpc>
                <a:spcPct val="90000"/>
              </a:lnSpc>
              <a:spcBef>
                <a:spcPts val="1200"/>
              </a:spcBef>
              <a:spcAft>
                <a:spcPts val="0"/>
              </a:spcAft>
              <a:buSzPts val="2000"/>
              <a:buNone/>
              <a:defRPr sz="2000">
                <a:solidFill>
                  <a:srgbClr val="909090"/>
                </a:solidFill>
              </a:defRPr>
            </a:lvl2pPr>
            <a:lvl3pPr indent="-228600" lvl="2" marL="1371600" algn="l">
              <a:lnSpc>
                <a:spcPct val="90000"/>
              </a:lnSpc>
              <a:spcBef>
                <a:spcPts val="1200"/>
              </a:spcBef>
              <a:spcAft>
                <a:spcPts val="0"/>
              </a:spcAft>
              <a:buSzPts val="1800"/>
              <a:buNone/>
              <a:defRPr sz="1800">
                <a:solidFill>
                  <a:srgbClr val="909090"/>
                </a:solidFill>
              </a:defRPr>
            </a:lvl3pPr>
            <a:lvl4pPr indent="-228600" lvl="3" marL="1828800" algn="l">
              <a:lnSpc>
                <a:spcPct val="90000"/>
              </a:lnSpc>
              <a:spcBef>
                <a:spcPts val="1200"/>
              </a:spcBef>
              <a:spcAft>
                <a:spcPts val="0"/>
              </a:spcAft>
              <a:buSzPts val="1600"/>
              <a:buNone/>
              <a:defRPr sz="1600">
                <a:solidFill>
                  <a:srgbClr val="909090"/>
                </a:solidFill>
              </a:defRPr>
            </a:lvl4pPr>
            <a:lvl5pPr indent="-228600" lvl="4" marL="2286000" algn="l">
              <a:lnSpc>
                <a:spcPct val="90000"/>
              </a:lnSpc>
              <a:spcBef>
                <a:spcPts val="1200"/>
              </a:spcBef>
              <a:spcAft>
                <a:spcPts val="0"/>
              </a:spcAft>
              <a:buClr>
                <a:srgbClr val="909090"/>
              </a:buClr>
              <a:buSzPts val="1600"/>
              <a:buNone/>
              <a:defRPr sz="1600">
                <a:solidFill>
                  <a:srgbClr val="909090"/>
                </a:solidFill>
              </a:defRPr>
            </a:lvl5pPr>
            <a:lvl6pPr indent="-228600" lvl="5" marL="2743200" algn="l">
              <a:lnSpc>
                <a:spcPct val="90000"/>
              </a:lnSpc>
              <a:spcBef>
                <a:spcPts val="1200"/>
              </a:spcBef>
              <a:spcAft>
                <a:spcPts val="0"/>
              </a:spcAft>
              <a:buClr>
                <a:srgbClr val="909090"/>
              </a:buClr>
              <a:buSzPts val="1600"/>
              <a:buNone/>
              <a:defRPr sz="1600">
                <a:solidFill>
                  <a:srgbClr val="909090"/>
                </a:solidFill>
              </a:defRPr>
            </a:lvl6pPr>
            <a:lvl7pPr indent="-228600" lvl="6" marL="3200400" algn="l">
              <a:lnSpc>
                <a:spcPct val="90000"/>
              </a:lnSpc>
              <a:spcBef>
                <a:spcPts val="500"/>
              </a:spcBef>
              <a:spcAft>
                <a:spcPts val="0"/>
              </a:spcAft>
              <a:buClr>
                <a:srgbClr val="909090"/>
              </a:buClr>
              <a:buSzPts val="1600"/>
              <a:buNone/>
              <a:defRPr sz="1600">
                <a:solidFill>
                  <a:srgbClr val="909090"/>
                </a:solidFill>
              </a:defRPr>
            </a:lvl7pPr>
            <a:lvl8pPr indent="-228600" lvl="7" marL="3657600" algn="l">
              <a:lnSpc>
                <a:spcPct val="90000"/>
              </a:lnSpc>
              <a:spcBef>
                <a:spcPts val="500"/>
              </a:spcBef>
              <a:spcAft>
                <a:spcPts val="0"/>
              </a:spcAft>
              <a:buClr>
                <a:srgbClr val="909090"/>
              </a:buClr>
              <a:buSzPts val="1600"/>
              <a:buNone/>
              <a:defRPr sz="1600">
                <a:solidFill>
                  <a:srgbClr val="909090"/>
                </a:solidFill>
              </a:defRPr>
            </a:lvl8pPr>
            <a:lvl9pPr indent="-228600" lvl="8" marL="4114800" algn="l">
              <a:lnSpc>
                <a:spcPct val="90000"/>
              </a:lnSpc>
              <a:spcBef>
                <a:spcPts val="500"/>
              </a:spcBef>
              <a:spcAft>
                <a:spcPts val="0"/>
              </a:spcAft>
              <a:buClr>
                <a:srgbClr val="909090"/>
              </a:buClr>
              <a:buSzPts val="1600"/>
              <a:buNone/>
              <a:defRPr sz="1600">
                <a:solidFill>
                  <a:srgbClr val="909090"/>
                </a:solidFill>
              </a:defRPr>
            </a:lvl9pPr>
          </a:lstStyle>
          <a:p/>
        </p:txBody>
      </p:sp>
      <p:sp>
        <p:nvSpPr>
          <p:cNvPr id="66" name="Google Shape;66;p14"/>
          <p:cNvSpPr/>
          <p:nvPr>
            <p:ph idx="2" type="pic"/>
          </p:nvPr>
        </p:nvSpPr>
        <p:spPr>
          <a:xfrm>
            <a:off x="6492240" y="0"/>
            <a:ext cx="5699760" cy="6858000"/>
          </a:xfrm>
          <a:prstGeom prst="rect">
            <a:avLst/>
          </a:prstGeom>
          <a:solidFill>
            <a:schemeClr val="lt1"/>
          </a:solidFill>
          <a:ln>
            <a:noFill/>
          </a:ln>
        </p:spPr>
        <p:txBody>
          <a:bodyPr anchorCtr="0" anchor="t" bIns="45700" lIns="0" spcFirstLastPara="1" rIns="0" wrap="square" tIns="45700">
            <a:noAutofit/>
          </a:bodyPr>
          <a:lstStyle>
            <a:lvl1pPr lvl="0" marR="0" rtl="0" algn="l">
              <a:lnSpc>
                <a:spcPct val="90000"/>
              </a:lnSpc>
              <a:spcBef>
                <a:spcPts val="0"/>
              </a:spcBef>
              <a:spcAft>
                <a:spcPts val="0"/>
              </a:spcAft>
              <a:buClr>
                <a:schemeClr val="dk2"/>
              </a:buClr>
              <a:buSzPts val="3200"/>
              <a:buFont typeface="Arial"/>
              <a:buNone/>
              <a:defRPr b="0" i="0" sz="3200" u="none" cap="none" strike="noStrike">
                <a:solidFill>
                  <a:schemeClr val="accent1"/>
                </a:solidFill>
                <a:latin typeface="Arial"/>
                <a:ea typeface="Arial"/>
                <a:cs typeface="Arial"/>
                <a:sym typeface="Arial"/>
              </a:defRPr>
            </a:lvl1pPr>
            <a:lvl2pPr lvl="1" marR="0" rtl="0" algn="l">
              <a:lnSpc>
                <a:spcPct val="90000"/>
              </a:lnSpc>
              <a:spcBef>
                <a:spcPts val="1200"/>
              </a:spcBef>
              <a:spcAft>
                <a:spcPts val="0"/>
              </a:spcAft>
              <a:buClr>
                <a:schemeClr val="dk2"/>
              </a:buClr>
              <a:buSzPts val="2800"/>
              <a:buFont typeface="NTR"/>
              <a:buChar char="–"/>
              <a:defRPr b="0" i="0" sz="2800" u="none" cap="none" strike="noStrike">
                <a:solidFill>
                  <a:schemeClr val="accent1"/>
                </a:solidFill>
                <a:latin typeface="Arial"/>
                <a:ea typeface="Arial"/>
                <a:cs typeface="Arial"/>
                <a:sym typeface="Arial"/>
              </a:defRPr>
            </a:lvl2pPr>
            <a:lvl3pPr lvl="2" marR="0" rtl="0" algn="l">
              <a:lnSpc>
                <a:spcPct val="90000"/>
              </a:lnSpc>
              <a:spcBef>
                <a:spcPts val="1200"/>
              </a:spcBef>
              <a:spcAft>
                <a:spcPts val="0"/>
              </a:spcAft>
              <a:buClr>
                <a:schemeClr val="accent1"/>
              </a:buClr>
              <a:buSzPts val="2800"/>
              <a:buFont typeface="Noto Sans Symbols"/>
              <a:buChar char="▪"/>
              <a:defRPr b="0" i="0" sz="2800" u="none" cap="none" strike="noStrike">
                <a:solidFill>
                  <a:schemeClr val="accent1"/>
                </a:solidFill>
                <a:latin typeface="Arial"/>
                <a:ea typeface="Arial"/>
                <a:cs typeface="Arial"/>
                <a:sym typeface="Arial"/>
              </a:defRPr>
            </a:lvl3pPr>
            <a:lvl4pPr lvl="3" marR="0" rtl="0" algn="l">
              <a:lnSpc>
                <a:spcPct val="90000"/>
              </a:lnSpc>
              <a:spcBef>
                <a:spcPts val="1200"/>
              </a:spcBef>
              <a:spcAft>
                <a:spcPts val="0"/>
              </a:spcAft>
              <a:buClr>
                <a:schemeClr val="accent1"/>
              </a:buClr>
              <a:buSzPts val="2400"/>
              <a:buFont typeface="NTR"/>
              <a:buChar char="–"/>
              <a:defRPr b="0" i="0" sz="2400" u="none" cap="none" strike="noStrike">
                <a:solidFill>
                  <a:schemeClr val="accent1"/>
                </a:solidFill>
                <a:latin typeface="Arial"/>
                <a:ea typeface="Arial"/>
                <a:cs typeface="Arial"/>
                <a:sym typeface="Arial"/>
              </a:defRPr>
            </a:lvl4pPr>
            <a:lvl5pPr lvl="4" marR="0" rtl="0" algn="l">
              <a:lnSpc>
                <a:spcPct val="90000"/>
              </a:lnSpc>
              <a:spcBef>
                <a:spcPts val="1200"/>
              </a:spcBef>
              <a:spcAft>
                <a:spcPts val="0"/>
              </a:spcAft>
              <a:buClr>
                <a:schemeClr val="accent1"/>
              </a:buClr>
              <a:buSzPts val="2400"/>
              <a:buFont typeface="Arial"/>
              <a:buChar char="•"/>
              <a:defRPr b="0" i="0" sz="2400" u="none" cap="none" strike="noStrike">
                <a:solidFill>
                  <a:schemeClr val="accent1"/>
                </a:solidFill>
                <a:latin typeface="Arial"/>
                <a:ea typeface="Arial"/>
                <a:cs typeface="Arial"/>
                <a:sym typeface="Arial"/>
              </a:defRPr>
            </a:lvl5pPr>
            <a:lvl6pPr lvl="5" marR="0" rtl="0" algn="l">
              <a:lnSpc>
                <a:spcPct val="90000"/>
              </a:lnSpc>
              <a:spcBef>
                <a:spcPts val="12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Orange)" showMasterSp="0" type="secHead">
  <p:cSld name="SECTION_HEADER">
    <p:bg>
      <p:bgPr>
        <a:solidFill>
          <a:schemeClr val="dk2"/>
        </a:soli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831850" y="3836987"/>
            <a:ext cx="10515600" cy="1363663"/>
          </a:xfrm>
          <a:prstGeom prst="rect">
            <a:avLst/>
          </a:prstGeom>
          <a:noFill/>
          <a:ln>
            <a:noFill/>
          </a:ln>
        </p:spPr>
        <p:txBody>
          <a:bodyPr anchorCtr="0" anchor="b" bIns="45700" lIns="0" spcFirstLastPara="1" rIns="0" wrap="square" tIns="45700">
            <a:noAutofit/>
          </a:bodyPr>
          <a:lstStyle>
            <a:lvl1pPr lvl="0" algn="l">
              <a:lnSpc>
                <a:spcPct val="90000"/>
              </a:lnSpc>
              <a:spcBef>
                <a:spcPts val="0"/>
              </a:spcBef>
              <a:spcAft>
                <a:spcPts val="0"/>
              </a:spcAft>
              <a:buClr>
                <a:schemeClr val="lt1"/>
              </a:buClr>
              <a:buSzPts val="5400"/>
              <a:buFont typeface="Arial"/>
              <a:buNone/>
              <a:defRPr sz="5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5"/>
          <p:cNvSpPr txBox="1"/>
          <p:nvPr>
            <p:ph idx="1" type="body"/>
          </p:nvPr>
        </p:nvSpPr>
        <p:spPr>
          <a:xfrm>
            <a:off x="831850" y="5357813"/>
            <a:ext cx="10515600" cy="719454"/>
          </a:xfrm>
          <a:prstGeom prst="rect">
            <a:avLst/>
          </a:prstGeom>
          <a:noFill/>
          <a:ln>
            <a:noFill/>
          </a:ln>
        </p:spPr>
        <p:txBody>
          <a:bodyPr anchorCtr="0" anchor="t" bIns="45700" lIns="0" spcFirstLastPara="1" rIns="0" wrap="square" tIns="45700">
            <a:noAutofit/>
          </a:bodyPr>
          <a:lstStyle>
            <a:lvl1pPr indent="-228600" lvl="0" marL="457200" algn="l">
              <a:lnSpc>
                <a:spcPct val="90000"/>
              </a:lnSpc>
              <a:spcBef>
                <a:spcPts val="0"/>
              </a:spcBef>
              <a:spcAft>
                <a:spcPts val="0"/>
              </a:spcAft>
              <a:buSzPts val="2800"/>
              <a:buNone/>
              <a:defRPr sz="2800">
                <a:solidFill>
                  <a:schemeClr val="accent1"/>
                </a:solidFill>
              </a:defRPr>
            </a:lvl1pPr>
            <a:lvl2pPr indent="-228600" lvl="1" marL="914400" algn="l">
              <a:lnSpc>
                <a:spcPct val="90000"/>
              </a:lnSpc>
              <a:spcBef>
                <a:spcPts val="1200"/>
              </a:spcBef>
              <a:spcAft>
                <a:spcPts val="0"/>
              </a:spcAft>
              <a:buSzPts val="2000"/>
              <a:buNone/>
              <a:defRPr sz="2000">
                <a:solidFill>
                  <a:srgbClr val="909090"/>
                </a:solidFill>
              </a:defRPr>
            </a:lvl2pPr>
            <a:lvl3pPr indent="-228600" lvl="2" marL="1371600" algn="l">
              <a:lnSpc>
                <a:spcPct val="90000"/>
              </a:lnSpc>
              <a:spcBef>
                <a:spcPts val="1200"/>
              </a:spcBef>
              <a:spcAft>
                <a:spcPts val="0"/>
              </a:spcAft>
              <a:buSzPts val="1800"/>
              <a:buNone/>
              <a:defRPr sz="1800">
                <a:solidFill>
                  <a:srgbClr val="909090"/>
                </a:solidFill>
              </a:defRPr>
            </a:lvl3pPr>
            <a:lvl4pPr indent="-228600" lvl="3" marL="1828800" algn="l">
              <a:lnSpc>
                <a:spcPct val="90000"/>
              </a:lnSpc>
              <a:spcBef>
                <a:spcPts val="1200"/>
              </a:spcBef>
              <a:spcAft>
                <a:spcPts val="0"/>
              </a:spcAft>
              <a:buSzPts val="1600"/>
              <a:buNone/>
              <a:defRPr sz="1600">
                <a:solidFill>
                  <a:srgbClr val="909090"/>
                </a:solidFill>
              </a:defRPr>
            </a:lvl4pPr>
            <a:lvl5pPr indent="-228600" lvl="4" marL="2286000" algn="l">
              <a:lnSpc>
                <a:spcPct val="90000"/>
              </a:lnSpc>
              <a:spcBef>
                <a:spcPts val="1200"/>
              </a:spcBef>
              <a:spcAft>
                <a:spcPts val="0"/>
              </a:spcAft>
              <a:buClr>
                <a:srgbClr val="909090"/>
              </a:buClr>
              <a:buSzPts val="1600"/>
              <a:buNone/>
              <a:defRPr sz="1600">
                <a:solidFill>
                  <a:srgbClr val="909090"/>
                </a:solidFill>
              </a:defRPr>
            </a:lvl5pPr>
            <a:lvl6pPr indent="-228600" lvl="5" marL="2743200" algn="l">
              <a:lnSpc>
                <a:spcPct val="90000"/>
              </a:lnSpc>
              <a:spcBef>
                <a:spcPts val="1200"/>
              </a:spcBef>
              <a:spcAft>
                <a:spcPts val="0"/>
              </a:spcAft>
              <a:buClr>
                <a:srgbClr val="909090"/>
              </a:buClr>
              <a:buSzPts val="1600"/>
              <a:buNone/>
              <a:defRPr sz="1600">
                <a:solidFill>
                  <a:srgbClr val="909090"/>
                </a:solidFill>
              </a:defRPr>
            </a:lvl6pPr>
            <a:lvl7pPr indent="-228600" lvl="6" marL="3200400" algn="l">
              <a:lnSpc>
                <a:spcPct val="90000"/>
              </a:lnSpc>
              <a:spcBef>
                <a:spcPts val="500"/>
              </a:spcBef>
              <a:spcAft>
                <a:spcPts val="0"/>
              </a:spcAft>
              <a:buClr>
                <a:srgbClr val="909090"/>
              </a:buClr>
              <a:buSzPts val="1600"/>
              <a:buNone/>
              <a:defRPr sz="1600">
                <a:solidFill>
                  <a:srgbClr val="909090"/>
                </a:solidFill>
              </a:defRPr>
            </a:lvl7pPr>
            <a:lvl8pPr indent="-228600" lvl="7" marL="3657600" algn="l">
              <a:lnSpc>
                <a:spcPct val="90000"/>
              </a:lnSpc>
              <a:spcBef>
                <a:spcPts val="500"/>
              </a:spcBef>
              <a:spcAft>
                <a:spcPts val="0"/>
              </a:spcAft>
              <a:buClr>
                <a:srgbClr val="909090"/>
              </a:buClr>
              <a:buSzPts val="1600"/>
              <a:buNone/>
              <a:defRPr sz="1600">
                <a:solidFill>
                  <a:srgbClr val="909090"/>
                </a:solidFill>
              </a:defRPr>
            </a:lvl8pPr>
            <a:lvl9pPr indent="-228600" lvl="8" marL="4114800" algn="l">
              <a:lnSpc>
                <a:spcPct val="90000"/>
              </a:lnSpc>
              <a:spcBef>
                <a:spcPts val="500"/>
              </a:spcBef>
              <a:spcAft>
                <a:spcPts val="0"/>
              </a:spcAft>
              <a:buClr>
                <a:srgbClr val="909090"/>
              </a:buClr>
              <a:buSzPts val="1600"/>
              <a:buNone/>
              <a:defRPr sz="1600">
                <a:solidFill>
                  <a:srgbClr val="909090"/>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Navy)" showMasterSp="0">
  <p:cSld name="Section (Navy)">
    <p:bg>
      <p:bgPr>
        <a:solidFill>
          <a:schemeClr val="accent1"/>
        </a:solidFill>
      </p:bgPr>
    </p:bg>
    <p:spTree>
      <p:nvGrpSpPr>
        <p:cNvPr id="70" name="Shape 70"/>
        <p:cNvGrpSpPr/>
        <p:nvPr/>
      </p:nvGrpSpPr>
      <p:grpSpPr>
        <a:xfrm>
          <a:off x="0" y="0"/>
          <a:ext cx="0" cy="0"/>
          <a:chOff x="0" y="0"/>
          <a:chExt cx="0" cy="0"/>
        </a:xfrm>
      </p:grpSpPr>
      <p:sp>
        <p:nvSpPr>
          <p:cNvPr id="71" name="Google Shape;71;p16"/>
          <p:cNvSpPr txBox="1"/>
          <p:nvPr>
            <p:ph type="title"/>
          </p:nvPr>
        </p:nvSpPr>
        <p:spPr>
          <a:xfrm>
            <a:off x="831850" y="3836987"/>
            <a:ext cx="10515600" cy="1363663"/>
          </a:xfrm>
          <a:prstGeom prst="rect">
            <a:avLst/>
          </a:prstGeom>
          <a:noFill/>
          <a:ln>
            <a:noFill/>
          </a:ln>
        </p:spPr>
        <p:txBody>
          <a:bodyPr anchorCtr="0" anchor="b" bIns="45700" lIns="0" spcFirstLastPara="1" rIns="0" wrap="square" tIns="45700">
            <a:noAutofit/>
          </a:bodyPr>
          <a:lstStyle>
            <a:lvl1pPr lvl="0" algn="l">
              <a:lnSpc>
                <a:spcPct val="90000"/>
              </a:lnSpc>
              <a:spcBef>
                <a:spcPts val="0"/>
              </a:spcBef>
              <a:spcAft>
                <a:spcPts val="0"/>
              </a:spcAft>
              <a:buClr>
                <a:schemeClr val="lt1"/>
              </a:buClr>
              <a:buSzPts val="5400"/>
              <a:buFont typeface="Arial"/>
              <a:buNone/>
              <a:defRPr sz="5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6"/>
          <p:cNvSpPr txBox="1"/>
          <p:nvPr>
            <p:ph idx="1" type="body"/>
          </p:nvPr>
        </p:nvSpPr>
        <p:spPr>
          <a:xfrm>
            <a:off x="831850" y="5357813"/>
            <a:ext cx="10515600" cy="719454"/>
          </a:xfrm>
          <a:prstGeom prst="rect">
            <a:avLst/>
          </a:prstGeom>
          <a:noFill/>
          <a:ln>
            <a:noFill/>
          </a:ln>
        </p:spPr>
        <p:txBody>
          <a:bodyPr anchorCtr="0" anchor="t" bIns="45700" lIns="0" spcFirstLastPara="1" rIns="0" wrap="square" tIns="45700">
            <a:noAutofit/>
          </a:bodyPr>
          <a:lstStyle>
            <a:lvl1pPr indent="-228600" lvl="0" marL="457200" algn="l">
              <a:lnSpc>
                <a:spcPct val="90000"/>
              </a:lnSpc>
              <a:spcBef>
                <a:spcPts val="0"/>
              </a:spcBef>
              <a:spcAft>
                <a:spcPts val="0"/>
              </a:spcAft>
              <a:buSzPts val="2800"/>
              <a:buNone/>
              <a:defRPr sz="2800">
                <a:solidFill>
                  <a:schemeClr val="dk2"/>
                </a:solidFill>
              </a:defRPr>
            </a:lvl1pPr>
            <a:lvl2pPr indent="-228600" lvl="1" marL="914400" algn="l">
              <a:lnSpc>
                <a:spcPct val="90000"/>
              </a:lnSpc>
              <a:spcBef>
                <a:spcPts val="1200"/>
              </a:spcBef>
              <a:spcAft>
                <a:spcPts val="0"/>
              </a:spcAft>
              <a:buSzPts val="2000"/>
              <a:buNone/>
              <a:defRPr sz="2000">
                <a:solidFill>
                  <a:srgbClr val="909090"/>
                </a:solidFill>
              </a:defRPr>
            </a:lvl2pPr>
            <a:lvl3pPr indent="-228600" lvl="2" marL="1371600" algn="l">
              <a:lnSpc>
                <a:spcPct val="90000"/>
              </a:lnSpc>
              <a:spcBef>
                <a:spcPts val="1200"/>
              </a:spcBef>
              <a:spcAft>
                <a:spcPts val="0"/>
              </a:spcAft>
              <a:buSzPts val="1800"/>
              <a:buNone/>
              <a:defRPr sz="1800">
                <a:solidFill>
                  <a:srgbClr val="909090"/>
                </a:solidFill>
              </a:defRPr>
            </a:lvl3pPr>
            <a:lvl4pPr indent="-228600" lvl="3" marL="1828800" algn="l">
              <a:lnSpc>
                <a:spcPct val="90000"/>
              </a:lnSpc>
              <a:spcBef>
                <a:spcPts val="1200"/>
              </a:spcBef>
              <a:spcAft>
                <a:spcPts val="0"/>
              </a:spcAft>
              <a:buSzPts val="1600"/>
              <a:buNone/>
              <a:defRPr sz="1600">
                <a:solidFill>
                  <a:srgbClr val="909090"/>
                </a:solidFill>
              </a:defRPr>
            </a:lvl4pPr>
            <a:lvl5pPr indent="-228600" lvl="4" marL="2286000" algn="l">
              <a:lnSpc>
                <a:spcPct val="90000"/>
              </a:lnSpc>
              <a:spcBef>
                <a:spcPts val="1200"/>
              </a:spcBef>
              <a:spcAft>
                <a:spcPts val="0"/>
              </a:spcAft>
              <a:buClr>
                <a:srgbClr val="909090"/>
              </a:buClr>
              <a:buSzPts val="1600"/>
              <a:buNone/>
              <a:defRPr sz="1600">
                <a:solidFill>
                  <a:srgbClr val="909090"/>
                </a:solidFill>
              </a:defRPr>
            </a:lvl5pPr>
            <a:lvl6pPr indent="-228600" lvl="5" marL="2743200" algn="l">
              <a:lnSpc>
                <a:spcPct val="90000"/>
              </a:lnSpc>
              <a:spcBef>
                <a:spcPts val="1200"/>
              </a:spcBef>
              <a:spcAft>
                <a:spcPts val="0"/>
              </a:spcAft>
              <a:buClr>
                <a:srgbClr val="909090"/>
              </a:buClr>
              <a:buSzPts val="1600"/>
              <a:buNone/>
              <a:defRPr sz="1600">
                <a:solidFill>
                  <a:srgbClr val="909090"/>
                </a:solidFill>
              </a:defRPr>
            </a:lvl6pPr>
            <a:lvl7pPr indent="-228600" lvl="6" marL="3200400" algn="l">
              <a:lnSpc>
                <a:spcPct val="90000"/>
              </a:lnSpc>
              <a:spcBef>
                <a:spcPts val="500"/>
              </a:spcBef>
              <a:spcAft>
                <a:spcPts val="0"/>
              </a:spcAft>
              <a:buClr>
                <a:srgbClr val="909090"/>
              </a:buClr>
              <a:buSzPts val="1600"/>
              <a:buNone/>
              <a:defRPr sz="1600">
                <a:solidFill>
                  <a:srgbClr val="909090"/>
                </a:solidFill>
              </a:defRPr>
            </a:lvl7pPr>
            <a:lvl8pPr indent="-228600" lvl="7" marL="3657600" algn="l">
              <a:lnSpc>
                <a:spcPct val="90000"/>
              </a:lnSpc>
              <a:spcBef>
                <a:spcPts val="500"/>
              </a:spcBef>
              <a:spcAft>
                <a:spcPts val="0"/>
              </a:spcAft>
              <a:buClr>
                <a:srgbClr val="909090"/>
              </a:buClr>
              <a:buSzPts val="1600"/>
              <a:buNone/>
              <a:defRPr sz="1600">
                <a:solidFill>
                  <a:srgbClr val="909090"/>
                </a:solidFill>
              </a:defRPr>
            </a:lvl8pPr>
            <a:lvl9pPr indent="-228600" lvl="8" marL="4114800" algn="l">
              <a:lnSpc>
                <a:spcPct val="90000"/>
              </a:lnSpc>
              <a:spcBef>
                <a:spcPts val="500"/>
              </a:spcBef>
              <a:spcAft>
                <a:spcPts val="0"/>
              </a:spcAft>
              <a:buClr>
                <a:srgbClr val="909090"/>
              </a:buClr>
              <a:buSzPts val="1600"/>
              <a:buNone/>
              <a:defRPr sz="1600">
                <a:solidFill>
                  <a:srgbClr val="909090"/>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with Laurel (Navy)" showMasterSp="0">
  <p:cSld name="Closing Slide with Laurel (Navy)">
    <p:bg>
      <p:bgPr>
        <a:solidFill>
          <a:schemeClr val="accent1"/>
        </a:solidFill>
      </p:bgPr>
    </p:bg>
    <p:spTree>
      <p:nvGrpSpPr>
        <p:cNvPr id="73" name="Shape 73"/>
        <p:cNvGrpSpPr/>
        <p:nvPr/>
      </p:nvGrpSpPr>
      <p:grpSpPr>
        <a:xfrm>
          <a:off x="0" y="0"/>
          <a:ext cx="0" cy="0"/>
          <a:chOff x="0" y="0"/>
          <a:chExt cx="0" cy="0"/>
        </a:xfrm>
      </p:grpSpPr>
      <p:sp>
        <p:nvSpPr>
          <p:cNvPr id="74" name="Google Shape;74;p17"/>
          <p:cNvSpPr txBox="1"/>
          <p:nvPr>
            <p:ph type="title"/>
          </p:nvPr>
        </p:nvSpPr>
        <p:spPr>
          <a:xfrm>
            <a:off x="740664" y="2766217"/>
            <a:ext cx="5483335" cy="173736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dk2"/>
              </a:buClr>
              <a:buSzPts val="6600"/>
              <a:buFont typeface="Arial"/>
              <a:buNone/>
              <a:defRPr sz="66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Syracuse University is presented next to a block S in orange on a navy background." id="75" name="Google Shape;75;p17" title="Syracuse University Logo"/>
          <p:cNvPicPr preferRelativeResize="0"/>
          <p:nvPr/>
        </p:nvPicPr>
        <p:blipFill rotWithShape="1">
          <a:blip r:embed="rId2">
            <a:alphaModFix/>
          </a:blip>
          <a:srcRect b="0" l="0" r="0" t="0"/>
          <a:stretch/>
        </p:blipFill>
        <p:spPr>
          <a:xfrm>
            <a:off x="740664" y="466344"/>
            <a:ext cx="3300984" cy="621792"/>
          </a:xfrm>
          <a:prstGeom prst="rect">
            <a:avLst/>
          </a:prstGeom>
          <a:noFill/>
          <a:ln>
            <a:noFill/>
          </a:ln>
        </p:spPr>
      </p:pic>
      <p:pic>
        <p:nvPicPr>
          <p:cNvPr descr="The laurel from the Syracuse University seal is cropped to fit the right side of the slide. The laurel consists of a series of leaves in an arch. The laurel is white on top of a navy background." id="76" name="Google Shape;76;p17" title="Syracuse University Laurel"/>
          <p:cNvPicPr preferRelativeResize="0"/>
          <p:nvPr/>
        </p:nvPicPr>
        <p:blipFill rotWithShape="1">
          <a:blip r:embed="rId3">
            <a:alphaModFix/>
          </a:blip>
          <a:srcRect b="23975" l="-17" r="69128" t="19247"/>
          <a:stretch/>
        </p:blipFill>
        <p:spPr>
          <a:xfrm>
            <a:off x="8339328" y="0"/>
            <a:ext cx="3849624" cy="68580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7" name="Shape 7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with Photo (Orange)" showMasterSp="0">
  <p:cSld name="Section with Photo (Orange)">
    <p:bg>
      <p:bgPr>
        <a:solidFill>
          <a:schemeClr val="dk2"/>
        </a:solidFill>
      </p:bgPr>
    </p:bg>
    <p:spTree>
      <p:nvGrpSpPr>
        <p:cNvPr id="78" name="Shape 78"/>
        <p:cNvGrpSpPr/>
        <p:nvPr/>
      </p:nvGrpSpPr>
      <p:grpSpPr>
        <a:xfrm>
          <a:off x="0" y="0"/>
          <a:ext cx="0" cy="0"/>
          <a:chOff x="0" y="0"/>
          <a:chExt cx="0" cy="0"/>
        </a:xfrm>
      </p:grpSpPr>
      <p:sp>
        <p:nvSpPr>
          <p:cNvPr id="79" name="Google Shape;79;p19"/>
          <p:cNvSpPr txBox="1"/>
          <p:nvPr>
            <p:ph type="title"/>
          </p:nvPr>
        </p:nvSpPr>
        <p:spPr>
          <a:xfrm>
            <a:off x="704031" y="1060809"/>
            <a:ext cx="5224821" cy="2852737"/>
          </a:xfrm>
          <a:prstGeom prst="rect">
            <a:avLst/>
          </a:prstGeom>
          <a:noFill/>
          <a:ln>
            <a:noFill/>
          </a:ln>
        </p:spPr>
        <p:txBody>
          <a:bodyPr anchorCtr="0" anchor="b" bIns="45700" lIns="0" spcFirstLastPara="1" rIns="0" wrap="square" tIns="45700">
            <a:noAutofit/>
          </a:bodyPr>
          <a:lstStyle>
            <a:lvl1pPr lvl="0" algn="l">
              <a:lnSpc>
                <a:spcPct val="90000"/>
              </a:lnSpc>
              <a:spcBef>
                <a:spcPts val="0"/>
              </a:spcBef>
              <a:spcAft>
                <a:spcPts val="0"/>
              </a:spcAft>
              <a:buClr>
                <a:schemeClr val="lt1"/>
              </a:buClr>
              <a:buSzPts val="5400"/>
              <a:buFont typeface="Arial"/>
              <a:buNone/>
              <a:defRPr sz="5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9"/>
          <p:cNvSpPr txBox="1"/>
          <p:nvPr>
            <p:ph idx="1" type="body"/>
          </p:nvPr>
        </p:nvSpPr>
        <p:spPr>
          <a:xfrm>
            <a:off x="704088" y="4114800"/>
            <a:ext cx="5224821" cy="1500187"/>
          </a:xfrm>
          <a:prstGeom prst="rect">
            <a:avLst/>
          </a:prstGeom>
          <a:noFill/>
          <a:ln>
            <a:noFill/>
          </a:ln>
        </p:spPr>
        <p:txBody>
          <a:bodyPr anchorCtr="0" anchor="t" bIns="45700" lIns="0" spcFirstLastPara="1" rIns="0" wrap="square" tIns="45700">
            <a:noAutofit/>
          </a:bodyPr>
          <a:lstStyle>
            <a:lvl1pPr indent="-228600" lvl="0" marL="457200" algn="l">
              <a:lnSpc>
                <a:spcPct val="90000"/>
              </a:lnSpc>
              <a:spcBef>
                <a:spcPts val="0"/>
              </a:spcBef>
              <a:spcAft>
                <a:spcPts val="0"/>
              </a:spcAft>
              <a:buSzPts val="2800"/>
              <a:buNone/>
              <a:defRPr sz="2800">
                <a:solidFill>
                  <a:schemeClr val="accent1"/>
                </a:solidFill>
              </a:defRPr>
            </a:lvl1pPr>
            <a:lvl2pPr indent="-228600" lvl="1" marL="914400" algn="l">
              <a:lnSpc>
                <a:spcPct val="90000"/>
              </a:lnSpc>
              <a:spcBef>
                <a:spcPts val="1200"/>
              </a:spcBef>
              <a:spcAft>
                <a:spcPts val="0"/>
              </a:spcAft>
              <a:buSzPts val="2000"/>
              <a:buNone/>
              <a:defRPr sz="2000">
                <a:solidFill>
                  <a:schemeClr val="lt1"/>
                </a:solidFill>
              </a:defRPr>
            </a:lvl2pPr>
            <a:lvl3pPr indent="-228600" lvl="2" marL="1371600" algn="l">
              <a:lnSpc>
                <a:spcPct val="90000"/>
              </a:lnSpc>
              <a:spcBef>
                <a:spcPts val="1200"/>
              </a:spcBef>
              <a:spcAft>
                <a:spcPts val="0"/>
              </a:spcAft>
              <a:buSzPts val="1800"/>
              <a:buNone/>
              <a:defRPr sz="1800">
                <a:solidFill>
                  <a:schemeClr val="lt1"/>
                </a:solidFill>
              </a:defRPr>
            </a:lvl3pPr>
            <a:lvl4pPr indent="-228600" lvl="3" marL="1828800" algn="l">
              <a:lnSpc>
                <a:spcPct val="90000"/>
              </a:lnSpc>
              <a:spcBef>
                <a:spcPts val="1200"/>
              </a:spcBef>
              <a:spcAft>
                <a:spcPts val="0"/>
              </a:spcAft>
              <a:buSzPts val="1600"/>
              <a:buNone/>
              <a:defRPr sz="1600">
                <a:solidFill>
                  <a:schemeClr val="lt1"/>
                </a:solidFill>
              </a:defRPr>
            </a:lvl4pPr>
            <a:lvl5pPr indent="-228600" lvl="4" marL="2286000" algn="l">
              <a:lnSpc>
                <a:spcPct val="90000"/>
              </a:lnSpc>
              <a:spcBef>
                <a:spcPts val="1200"/>
              </a:spcBef>
              <a:spcAft>
                <a:spcPts val="0"/>
              </a:spcAft>
              <a:buClr>
                <a:schemeClr val="lt1"/>
              </a:buClr>
              <a:buSzPts val="1600"/>
              <a:buNone/>
              <a:defRPr sz="1600">
                <a:solidFill>
                  <a:schemeClr val="lt1"/>
                </a:solidFill>
              </a:defRPr>
            </a:lvl5pPr>
            <a:lvl6pPr indent="-228600" lvl="5" marL="2743200" algn="l">
              <a:lnSpc>
                <a:spcPct val="90000"/>
              </a:lnSpc>
              <a:spcBef>
                <a:spcPts val="12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81" name="Google Shape;81;p19"/>
          <p:cNvSpPr/>
          <p:nvPr>
            <p:ph idx="2" type="pic"/>
          </p:nvPr>
        </p:nvSpPr>
        <p:spPr>
          <a:xfrm>
            <a:off x="6492240" y="0"/>
            <a:ext cx="5699760" cy="6858000"/>
          </a:xfrm>
          <a:prstGeom prst="rect">
            <a:avLst/>
          </a:prstGeom>
          <a:solidFill>
            <a:schemeClr val="lt1"/>
          </a:solidFill>
          <a:ln>
            <a:noFill/>
          </a:ln>
        </p:spPr>
        <p:txBody>
          <a:bodyPr anchorCtr="0" anchor="t" bIns="45700" lIns="0" spcFirstLastPara="1" rIns="0" wrap="square" tIns="45700">
            <a:noAutofit/>
          </a:bodyPr>
          <a:lstStyle>
            <a:lvl1pPr lvl="0" marR="0" rtl="0" algn="l">
              <a:lnSpc>
                <a:spcPct val="90000"/>
              </a:lnSpc>
              <a:spcBef>
                <a:spcPts val="0"/>
              </a:spcBef>
              <a:spcAft>
                <a:spcPts val="0"/>
              </a:spcAft>
              <a:buClr>
                <a:schemeClr val="lt2"/>
              </a:buClr>
              <a:buSzPts val="3200"/>
              <a:buFont typeface="Arial"/>
              <a:buNone/>
              <a:defRPr b="0" i="0" sz="3200" u="none" cap="none" strike="noStrike">
                <a:solidFill>
                  <a:schemeClr val="accent1"/>
                </a:solidFill>
                <a:latin typeface="Arial"/>
                <a:ea typeface="Arial"/>
                <a:cs typeface="Arial"/>
                <a:sym typeface="Arial"/>
              </a:defRPr>
            </a:lvl1pPr>
            <a:lvl2pPr lvl="1" marR="0" rtl="0" algn="l">
              <a:lnSpc>
                <a:spcPct val="90000"/>
              </a:lnSpc>
              <a:spcBef>
                <a:spcPts val="1200"/>
              </a:spcBef>
              <a:spcAft>
                <a:spcPts val="0"/>
              </a:spcAft>
              <a:buClr>
                <a:schemeClr val="lt2"/>
              </a:buClr>
              <a:buSzPts val="2800"/>
              <a:buFont typeface="NTR"/>
              <a:buChar char="–"/>
              <a:defRPr b="0" i="0" sz="2800" u="none" cap="none" strike="noStrike">
                <a:solidFill>
                  <a:schemeClr val="accent1"/>
                </a:solidFill>
                <a:latin typeface="Arial"/>
                <a:ea typeface="Arial"/>
                <a:cs typeface="Arial"/>
                <a:sym typeface="Arial"/>
              </a:defRPr>
            </a:lvl2pPr>
            <a:lvl3pPr lvl="2" marR="0" rtl="0" algn="l">
              <a:lnSpc>
                <a:spcPct val="90000"/>
              </a:lnSpc>
              <a:spcBef>
                <a:spcPts val="1200"/>
              </a:spcBef>
              <a:spcAft>
                <a:spcPts val="0"/>
              </a:spcAft>
              <a:buClr>
                <a:schemeClr val="accent1"/>
              </a:buClr>
              <a:buSzPts val="2800"/>
              <a:buFont typeface="Noto Sans Symbols"/>
              <a:buChar char="▪"/>
              <a:defRPr b="0" i="0" sz="2800" u="none" cap="none" strike="noStrike">
                <a:solidFill>
                  <a:schemeClr val="accent1"/>
                </a:solidFill>
                <a:latin typeface="Arial"/>
                <a:ea typeface="Arial"/>
                <a:cs typeface="Arial"/>
                <a:sym typeface="Arial"/>
              </a:defRPr>
            </a:lvl3pPr>
            <a:lvl4pPr lvl="3" marR="0" rtl="0" algn="l">
              <a:lnSpc>
                <a:spcPct val="90000"/>
              </a:lnSpc>
              <a:spcBef>
                <a:spcPts val="1200"/>
              </a:spcBef>
              <a:spcAft>
                <a:spcPts val="0"/>
              </a:spcAft>
              <a:buClr>
                <a:schemeClr val="accent1"/>
              </a:buClr>
              <a:buSzPts val="2400"/>
              <a:buFont typeface="NTR"/>
              <a:buChar char="–"/>
              <a:defRPr b="0" i="0" sz="2400" u="none" cap="none" strike="noStrike">
                <a:solidFill>
                  <a:schemeClr val="accent1"/>
                </a:solidFill>
                <a:latin typeface="Arial"/>
                <a:ea typeface="Arial"/>
                <a:cs typeface="Arial"/>
                <a:sym typeface="Arial"/>
              </a:defRPr>
            </a:lvl4pPr>
            <a:lvl5pPr lvl="4" marR="0" rtl="0" algn="l">
              <a:lnSpc>
                <a:spcPct val="90000"/>
              </a:lnSpc>
              <a:spcBef>
                <a:spcPts val="1200"/>
              </a:spcBef>
              <a:spcAft>
                <a:spcPts val="0"/>
              </a:spcAft>
              <a:buClr>
                <a:schemeClr val="accent1"/>
              </a:buClr>
              <a:buSzPts val="2400"/>
              <a:buFont typeface="Arial"/>
              <a:buChar char="•"/>
              <a:defRPr b="0" i="0" sz="2400" u="none" cap="none" strike="noStrike">
                <a:solidFill>
                  <a:schemeClr val="accent1"/>
                </a:solidFill>
                <a:latin typeface="Arial"/>
                <a:ea typeface="Arial"/>
                <a:cs typeface="Arial"/>
                <a:sym typeface="Arial"/>
              </a:defRPr>
            </a:lvl5pPr>
            <a:lvl6pPr lvl="5" marR="0" rtl="0" algn="l">
              <a:lnSpc>
                <a:spcPct val="90000"/>
              </a:lnSpc>
              <a:spcBef>
                <a:spcPts val="1200"/>
              </a:spcBef>
              <a:spcAft>
                <a:spcPts val="0"/>
              </a:spcAft>
              <a:buClr>
                <a:schemeClr val="lt1"/>
              </a:buClr>
              <a:buSzPts val="1800"/>
              <a:buFont typeface="Arial"/>
              <a:buChar char="•"/>
              <a:defRPr b="0" i="0" sz="1800" u="none" cap="none" strike="noStrike">
                <a:solidFill>
                  <a:schemeClr val="lt1"/>
                </a:solidFill>
                <a:latin typeface="Verdana"/>
                <a:ea typeface="Verdana"/>
                <a:cs typeface="Verdana"/>
                <a:sym typeface="Verdana"/>
              </a:defRPr>
            </a:lvl6pPr>
            <a:lvl7pPr lvl="6"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Verdana"/>
                <a:ea typeface="Verdana"/>
                <a:cs typeface="Verdana"/>
                <a:sym typeface="Verdana"/>
              </a:defRPr>
            </a:lvl7pPr>
            <a:lvl8pPr lvl="7"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Verdana"/>
                <a:ea typeface="Verdana"/>
                <a:cs typeface="Verdana"/>
                <a:sym typeface="Verdana"/>
              </a:defRPr>
            </a:lvl8pPr>
            <a:lvl9pPr lvl="8"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Verdana"/>
                <a:ea typeface="Verdana"/>
                <a:cs typeface="Verdana"/>
                <a:sym typeface="Verdana"/>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showMasterSp="0">
  <p:cSld name="Closing Slide">
    <p:bg>
      <p:bgPr>
        <a:solidFill>
          <a:schemeClr val="dk2"/>
        </a:solidFill>
      </p:bgPr>
    </p:bg>
    <p:spTree>
      <p:nvGrpSpPr>
        <p:cNvPr id="82" name="Shape 82"/>
        <p:cNvGrpSpPr/>
        <p:nvPr/>
      </p:nvGrpSpPr>
      <p:grpSpPr>
        <a:xfrm>
          <a:off x="0" y="0"/>
          <a:ext cx="0" cy="0"/>
          <a:chOff x="0" y="0"/>
          <a:chExt cx="0" cy="0"/>
        </a:xfrm>
      </p:grpSpPr>
      <p:sp>
        <p:nvSpPr>
          <p:cNvPr descr="This rectangle is a decorative element that becomes a white background for the orange logo at the top left of the slide. " id="83" name="Google Shape;83;p20" title="Decorative Background"/>
          <p:cNvSpPr/>
          <p:nvPr/>
        </p:nvSpPr>
        <p:spPr>
          <a:xfrm>
            <a:off x="0" y="0"/>
            <a:ext cx="12191999" cy="118871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Verdana"/>
              <a:ea typeface="Verdana"/>
              <a:cs typeface="Verdana"/>
              <a:sym typeface="Verdana"/>
            </a:endParaRPr>
          </a:p>
        </p:txBody>
      </p:sp>
      <p:sp>
        <p:nvSpPr>
          <p:cNvPr id="84" name="Google Shape;84;p20"/>
          <p:cNvSpPr txBox="1"/>
          <p:nvPr>
            <p:ph type="title"/>
          </p:nvPr>
        </p:nvSpPr>
        <p:spPr>
          <a:xfrm>
            <a:off x="3354332" y="2778847"/>
            <a:ext cx="5486400" cy="1737360"/>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lt1"/>
              </a:buClr>
              <a:buSzPts val="6600"/>
              <a:buFont typeface="Arial"/>
              <a:buNone/>
              <a:defRPr sz="6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Syracuse University is presented next to a block S in orange on a white background." id="85" name="Google Shape;85;p20" title="Syracuse University Logo"/>
          <p:cNvPicPr preferRelativeResize="0"/>
          <p:nvPr/>
        </p:nvPicPr>
        <p:blipFill rotWithShape="1">
          <a:blip r:embed="rId2">
            <a:alphaModFix/>
          </a:blip>
          <a:srcRect b="0" l="-90" r="-90" t="0"/>
          <a:stretch/>
        </p:blipFill>
        <p:spPr>
          <a:xfrm>
            <a:off x="696058" y="365760"/>
            <a:ext cx="2418374" cy="4572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8" name="Shape 18"/>
        <p:cNvGrpSpPr/>
        <p:nvPr/>
      </p:nvGrpSpPr>
      <p:grpSpPr>
        <a:xfrm>
          <a:off x="0" y="0"/>
          <a:ext cx="0" cy="0"/>
          <a:chOff x="0" y="0"/>
          <a:chExt cx="0" cy="0"/>
        </a:xfrm>
      </p:grpSpPr>
      <p:sp>
        <p:nvSpPr>
          <p:cNvPr id="19" name="Google Shape;19;p3"/>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with Laurel (Orange)" showMasterSp="0">
  <p:cSld name="Closing Slide with Laurel (Orange)">
    <p:bg>
      <p:bgPr>
        <a:solidFill>
          <a:schemeClr val="dk2"/>
        </a:solidFill>
      </p:bgPr>
    </p:bg>
    <p:spTree>
      <p:nvGrpSpPr>
        <p:cNvPr id="86" name="Shape 86"/>
        <p:cNvGrpSpPr/>
        <p:nvPr/>
      </p:nvGrpSpPr>
      <p:grpSpPr>
        <a:xfrm>
          <a:off x="0" y="0"/>
          <a:ext cx="0" cy="0"/>
          <a:chOff x="0" y="0"/>
          <a:chExt cx="0" cy="0"/>
        </a:xfrm>
      </p:grpSpPr>
      <p:sp>
        <p:nvSpPr>
          <p:cNvPr id="87" name="Google Shape;87;p21"/>
          <p:cNvSpPr txBox="1"/>
          <p:nvPr>
            <p:ph type="title"/>
          </p:nvPr>
        </p:nvSpPr>
        <p:spPr>
          <a:xfrm>
            <a:off x="740663" y="2766217"/>
            <a:ext cx="5486400" cy="173736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6600"/>
              <a:buFont typeface="Arial"/>
              <a:buNone/>
              <a:defRPr sz="6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Syracuse University is presented next to a block S in white on an orange background." id="88" name="Google Shape;88;p21" title="Syracuse University Logo"/>
          <p:cNvPicPr preferRelativeResize="0"/>
          <p:nvPr/>
        </p:nvPicPr>
        <p:blipFill rotWithShape="1">
          <a:blip r:embed="rId2">
            <a:alphaModFix/>
          </a:blip>
          <a:srcRect b="-407" l="69" r="-68" t="408"/>
          <a:stretch/>
        </p:blipFill>
        <p:spPr>
          <a:xfrm>
            <a:off x="740664" y="466344"/>
            <a:ext cx="3300984" cy="621792"/>
          </a:xfrm>
          <a:prstGeom prst="rect">
            <a:avLst/>
          </a:prstGeom>
          <a:noFill/>
          <a:ln>
            <a:noFill/>
          </a:ln>
        </p:spPr>
      </p:pic>
      <p:pic>
        <p:nvPicPr>
          <p:cNvPr descr="The laurel from the Syracuse University seal is cropped to fit the right side of the slide. The laurel consists of a series of leaves in an arch. The laurel is white on top of an orange background." id="89" name="Google Shape;89;p21" title="Syracuse University Laurel"/>
          <p:cNvPicPr preferRelativeResize="0"/>
          <p:nvPr/>
        </p:nvPicPr>
        <p:blipFill rotWithShape="1">
          <a:blip r:embed="rId3">
            <a:alphaModFix/>
          </a:blip>
          <a:srcRect b="23975" l="-17" r="69128" t="19247"/>
          <a:stretch/>
        </p:blipFill>
        <p:spPr>
          <a:xfrm>
            <a:off x="8339328" y="0"/>
            <a:ext cx="3849624" cy="68580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with Photo (Orange)" showMasterSp="0">
  <p:cSld name="Section with Photo (Orange)">
    <p:bg>
      <p:bgPr>
        <a:solidFill>
          <a:schemeClr val="dk2"/>
        </a:solidFill>
      </p:bgPr>
    </p:bg>
    <p:spTree>
      <p:nvGrpSpPr>
        <p:cNvPr id="97" name="Shape 97"/>
        <p:cNvGrpSpPr/>
        <p:nvPr/>
      </p:nvGrpSpPr>
      <p:grpSpPr>
        <a:xfrm>
          <a:off x="0" y="0"/>
          <a:ext cx="0" cy="0"/>
          <a:chOff x="0" y="0"/>
          <a:chExt cx="0" cy="0"/>
        </a:xfrm>
      </p:grpSpPr>
      <p:sp>
        <p:nvSpPr>
          <p:cNvPr id="98" name="Google Shape;98;p23"/>
          <p:cNvSpPr txBox="1"/>
          <p:nvPr>
            <p:ph type="title"/>
          </p:nvPr>
        </p:nvSpPr>
        <p:spPr>
          <a:xfrm>
            <a:off x="704031" y="1060809"/>
            <a:ext cx="5224821" cy="2852737"/>
          </a:xfrm>
          <a:prstGeom prst="rect">
            <a:avLst/>
          </a:prstGeom>
          <a:noFill/>
          <a:ln>
            <a:noFill/>
          </a:ln>
        </p:spPr>
        <p:txBody>
          <a:bodyPr anchorCtr="0" anchor="b" bIns="45700" lIns="0" spcFirstLastPara="1" rIns="0" wrap="square" tIns="45700">
            <a:noAutofit/>
          </a:bodyPr>
          <a:lstStyle>
            <a:lvl1pPr lvl="0" algn="l">
              <a:lnSpc>
                <a:spcPct val="90000"/>
              </a:lnSpc>
              <a:spcBef>
                <a:spcPts val="0"/>
              </a:spcBef>
              <a:spcAft>
                <a:spcPts val="0"/>
              </a:spcAft>
              <a:buClr>
                <a:schemeClr val="lt1"/>
              </a:buClr>
              <a:buSzPts val="5400"/>
              <a:buFont typeface="Arial"/>
              <a:buNone/>
              <a:defRPr sz="5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23"/>
          <p:cNvSpPr txBox="1"/>
          <p:nvPr>
            <p:ph idx="1" type="body"/>
          </p:nvPr>
        </p:nvSpPr>
        <p:spPr>
          <a:xfrm>
            <a:off x="704088" y="4114800"/>
            <a:ext cx="5224821" cy="1500187"/>
          </a:xfrm>
          <a:prstGeom prst="rect">
            <a:avLst/>
          </a:prstGeom>
          <a:noFill/>
          <a:ln>
            <a:noFill/>
          </a:ln>
        </p:spPr>
        <p:txBody>
          <a:bodyPr anchorCtr="0" anchor="t" bIns="45700" lIns="0" spcFirstLastPara="1" rIns="0" wrap="square" tIns="45700">
            <a:noAutofit/>
          </a:bodyPr>
          <a:lstStyle>
            <a:lvl1pPr indent="-228600" lvl="0" marL="457200" algn="l">
              <a:lnSpc>
                <a:spcPct val="90000"/>
              </a:lnSpc>
              <a:spcBef>
                <a:spcPts val="0"/>
              </a:spcBef>
              <a:spcAft>
                <a:spcPts val="0"/>
              </a:spcAft>
              <a:buSzPts val="2800"/>
              <a:buNone/>
              <a:defRPr sz="2800">
                <a:solidFill>
                  <a:schemeClr val="accent1"/>
                </a:solidFill>
              </a:defRPr>
            </a:lvl1pPr>
            <a:lvl2pPr indent="-228600" lvl="1" marL="914400" algn="l">
              <a:lnSpc>
                <a:spcPct val="90000"/>
              </a:lnSpc>
              <a:spcBef>
                <a:spcPts val="1200"/>
              </a:spcBef>
              <a:spcAft>
                <a:spcPts val="0"/>
              </a:spcAft>
              <a:buSzPts val="2000"/>
              <a:buNone/>
              <a:defRPr sz="2000">
                <a:solidFill>
                  <a:schemeClr val="lt1"/>
                </a:solidFill>
              </a:defRPr>
            </a:lvl2pPr>
            <a:lvl3pPr indent="-228600" lvl="2" marL="1371600" algn="l">
              <a:lnSpc>
                <a:spcPct val="90000"/>
              </a:lnSpc>
              <a:spcBef>
                <a:spcPts val="1200"/>
              </a:spcBef>
              <a:spcAft>
                <a:spcPts val="0"/>
              </a:spcAft>
              <a:buSzPts val="1800"/>
              <a:buNone/>
              <a:defRPr sz="1800">
                <a:solidFill>
                  <a:schemeClr val="lt1"/>
                </a:solidFill>
              </a:defRPr>
            </a:lvl3pPr>
            <a:lvl4pPr indent="-228600" lvl="3" marL="1828800" algn="l">
              <a:lnSpc>
                <a:spcPct val="90000"/>
              </a:lnSpc>
              <a:spcBef>
                <a:spcPts val="1200"/>
              </a:spcBef>
              <a:spcAft>
                <a:spcPts val="0"/>
              </a:spcAft>
              <a:buSzPts val="1600"/>
              <a:buNone/>
              <a:defRPr sz="1600">
                <a:solidFill>
                  <a:schemeClr val="lt1"/>
                </a:solidFill>
              </a:defRPr>
            </a:lvl4pPr>
            <a:lvl5pPr indent="-228600" lvl="4" marL="2286000" algn="l">
              <a:lnSpc>
                <a:spcPct val="90000"/>
              </a:lnSpc>
              <a:spcBef>
                <a:spcPts val="1200"/>
              </a:spcBef>
              <a:spcAft>
                <a:spcPts val="0"/>
              </a:spcAft>
              <a:buClr>
                <a:schemeClr val="lt1"/>
              </a:buClr>
              <a:buSzPts val="1600"/>
              <a:buNone/>
              <a:defRPr sz="1600">
                <a:solidFill>
                  <a:schemeClr val="lt1"/>
                </a:solidFill>
              </a:defRPr>
            </a:lvl5pPr>
            <a:lvl6pPr indent="-228600" lvl="5" marL="2743200" algn="l">
              <a:lnSpc>
                <a:spcPct val="90000"/>
              </a:lnSpc>
              <a:spcBef>
                <a:spcPts val="12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100" name="Google Shape;100;p23"/>
          <p:cNvSpPr/>
          <p:nvPr>
            <p:ph idx="2" type="pic"/>
          </p:nvPr>
        </p:nvSpPr>
        <p:spPr>
          <a:xfrm>
            <a:off x="6492240" y="0"/>
            <a:ext cx="5699760" cy="6858000"/>
          </a:xfrm>
          <a:prstGeom prst="rect">
            <a:avLst/>
          </a:prstGeom>
          <a:solidFill>
            <a:schemeClr val="lt1"/>
          </a:solidFill>
          <a:ln>
            <a:noFill/>
          </a:ln>
        </p:spPr>
        <p:txBody>
          <a:bodyPr anchorCtr="0" anchor="t" bIns="45700" lIns="0" spcFirstLastPara="1" rIns="0" wrap="square" tIns="45700">
            <a:noAutofit/>
          </a:bodyPr>
          <a:lstStyle>
            <a:lvl1pPr lvl="0" marR="0" rtl="0" algn="l">
              <a:lnSpc>
                <a:spcPct val="90000"/>
              </a:lnSpc>
              <a:spcBef>
                <a:spcPts val="0"/>
              </a:spcBef>
              <a:spcAft>
                <a:spcPts val="0"/>
              </a:spcAft>
              <a:buClr>
                <a:schemeClr val="lt2"/>
              </a:buClr>
              <a:buSzPts val="3200"/>
              <a:buFont typeface="Arial"/>
              <a:buNone/>
              <a:defRPr b="0" i="0" sz="3200" u="none" cap="none" strike="noStrike">
                <a:solidFill>
                  <a:schemeClr val="accent1"/>
                </a:solidFill>
                <a:latin typeface="Arial"/>
                <a:ea typeface="Arial"/>
                <a:cs typeface="Arial"/>
                <a:sym typeface="Arial"/>
              </a:defRPr>
            </a:lvl1pPr>
            <a:lvl2pPr lvl="1" marR="0" rtl="0" algn="l">
              <a:lnSpc>
                <a:spcPct val="90000"/>
              </a:lnSpc>
              <a:spcBef>
                <a:spcPts val="1200"/>
              </a:spcBef>
              <a:spcAft>
                <a:spcPts val="0"/>
              </a:spcAft>
              <a:buClr>
                <a:schemeClr val="lt2"/>
              </a:buClr>
              <a:buSzPts val="2800"/>
              <a:buFont typeface="NTR"/>
              <a:buChar char="–"/>
              <a:defRPr b="0" i="0" sz="2800" u="none" cap="none" strike="noStrike">
                <a:solidFill>
                  <a:schemeClr val="accent1"/>
                </a:solidFill>
                <a:latin typeface="Arial"/>
                <a:ea typeface="Arial"/>
                <a:cs typeface="Arial"/>
                <a:sym typeface="Arial"/>
              </a:defRPr>
            </a:lvl2pPr>
            <a:lvl3pPr lvl="2" marR="0" rtl="0" algn="l">
              <a:lnSpc>
                <a:spcPct val="90000"/>
              </a:lnSpc>
              <a:spcBef>
                <a:spcPts val="1200"/>
              </a:spcBef>
              <a:spcAft>
                <a:spcPts val="0"/>
              </a:spcAft>
              <a:buClr>
                <a:schemeClr val="accent1"/>
              </a:buClr>
              <a:buSzPts val="2800"/>
              <a:buFont typeface="Noto Sans Symbols"/>
              <a:buChar char="▪"/>
              <a:defRPr b="0" i="0" sz="2800" u="none" cap="none" strike="noStrike">
                <a:solidFill>
                  <a:schemeClr val="accent1"/>
                </a:solidFill>
                <a:latin typeface="Arial"/>
                <a:ea typeface="Arial"/>
                <a:cs typeface="Arial"/>
                <a:sym typeface="Arial"/>
              </a:defRPr>
            </a:lvl3pPr>
            <a:lvl4pPr lvl="3" marR="0" rtl="0" algn="l">
              <a:lnSpc>
                <a:spcPct val="90000"/>
              </a:lnSpc>
              <a:spcBef>
                <a:spcPts val="1200"/>
              </a:spcBef>
              <a:spcAft>
                <a:spcPts val="0"/>
              </a:spcAft>
              <a:buClr>
                <a:schemeClr val="accent1"/>
              </a:buClr>
              <a:buSzPts val="2400"/>
              <a:buFont typeface="NTR"/>
              <a:buChar char="–"/>
              <a:defRPr b="0" i="0" sz="2400" u="none" cap="none" strike="noStrike">
                <a:solidFill>
                  <a:schemeClr val="accent1"/>
                </a:solidFill>
                <a:latin typeface="Arial"/>
                <a:ea typeface="Arial"/>
                <a:cs typeface="Arial"/>
                <a:sym typeface="Arial"/>
              </a:defRPr>
            </a:lvl4pPr>
            <a:lvl5pPr lvl="4" marR="0" rtl="0" algn="l">
              <a:lnSpc>
                <a:spcPct val="90000"/>
              </a:lnSpc>
              <a:spcBef>
                <a:spcPts val="1200"/>
              </a:spcBef>
              <a:spcAft>
                <a:spcPts val="0"/>
              </a:spcAft>
              <a:buClr>
                <a:schemeClr val="accent1"/>
              </a:buClr>
              <a:buSzPts val="2400"/>
              <a:buFont typeface="Arial"/>
              <a:buChar char="•"/>
              <a:defRPr b="0" i="0" sz="2400" u="none" cap="none" strike="noStrike">
                <a:solidFill>
                  <a:schemeClr val="accent1"/>
                </a:solidFill>
                <a:latin typeface="Arial"/>
                <a:ea typeface="Arial"/>
                <a:cs typeface="Arial"/>
                <a:sym typeface="Arial"/>
              </a:defRPr>
            </a:lvl5pPr>
            <a:lvl6pPr lvl="5" marR="0" rtl="0" algn="l">
              <a:lnSpc>
                <a:spcPct val="90000"/>
              </a:lnSpc>
              <a:spcBef>
                <a:spcPts val="1200"/>
              </a:spcBef>
              <a:spcAft>
                <a:spcPts val="0"/>
              </a:spcAft>
              <a:buClr>
                <a:schemeClr val="lt1"/>
              </a:buClr>
              <a:buSzPts val="1800"/>
              <a:buFont typeface="Arial"/>
              <a:buChar char="•"/>
              <a:defRPr b="0" i="0" sz="1800" u="none" cap="none" strike="noStrike">
                <a:solidFill>
                  <a:schemeClr val="lt1"/>
                </a:solidFill>
                <a:latin typeface="Verdana"/>
                <a:ea typeface="Verdana"/>
                <a:cs typeface="Verdana"/>
                <a:sym typeface="Verdana"/>
              </a:defRPr>
            </a:lvl6pPr>
            <a:lvl7pPr lvl="6"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Verdana"/>
                <a:ea typeface="Verdana"/>
                <a:cs typeface="Verdana"/>
                <a:sym typeface="Verdana"/>
              </a:defRPr>
            </a:lvl7pPr>
            <a:lvl8pPr lvl="7"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Verdana"/>
                <a:ea typeface="Verdana"/>
                <a:cs typeface="Verdana"/>
                <a:sym typeface="Verdana"/>
              </a:defRPr>
            </a:lvl8pPr>
            <a:lvl9pPr lvl="8"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Verdana"/>
                <a:ea typeface="Verdana"/>
                <a:cs typeface="Verdana"/>
                <a:sym typeface="Verdana"/>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Table">
    <p:spTree>
      <p:nvGrpSpPr>
        <p:cNvPr id="101" name="Shape 101"/>
        <p:cNvGrpSpPr/>
        <p:nvPr/>
      </p:nvGrpSpPr>
      <p:grpSpPr>
        <a:xfrm>
          <a:off x="0" y="0"/>
          <a:ext cx="0" cy="0"/>
          <a:chOff x="0" y="0"/>
          <a:chExt cx="0" cy="0"/>
        </a:xfrm>
      </p:grpSpPr>
      <p:sp>
        <p:nvSpPr>
          <p:cNvPr id="102" name="Google Shape;102;p24"/>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3" name="Google Shape;103;p24"/>
          <p:cNvSpPr txBox="1"/>
          <p:nvPr>
            <p:ph idx="11" type="ftr"/>
          </p:nvPr>
        </p:nvSpPr>
        <p:spPr>
          <a:xfrm>
            <a:off x="4038600" y="6418598"/>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Only">
  <p:cSld name="Picture Only">
    <p:spTree>
      <p:nvGrpSpPr>
        <p:cNvPr id="104" name="Shape 104"/>
        <p:cNvGrpSpPr/>
        <p:nvPr/>
      </p:nvGrpSpPr>
      <p:grpSpPr>
        <a:xfrm>
          <a:off x="0" y="0"/>
          <a:ext cx="0" cy="0"/>
          <a:chOff x="0" y="0"/>
          <a:chExt cx="0" cy="0"/>
        </a:xfrm>
      </p:grpSpPr>
      <p:sp>
        <p:nvSpPr>
          <p:cNvPr id="105" name="Google Shape;105;p25"/>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6" name="Google Shape;106;p25"/>
          <p:cNvSpPr/>
          <p:nvPr>
            <p:ph idx="2" type="pic"/>
          </p:nvPr>
        </p:nvSpPr>
        <p:spPr>
          <a:xfrm>
            <a:off x="0" y="2070101"/>
            <a:ext cx="12192000" cy="4787899"/>
          </a:xfrm>
          <a:prstGeom prst="rect">
            <a:avLst/>
          </a:prstGeom>
          <a:noFill/>
          <a:ln>
            <a:noFill/>
          </a:ln>
        </p:spPr>
        <p:txBody>
          <a:bodyPr anchorCtr="0" anchor="t" bIns="45700" lIns="0" spcFirstLastPara="1" rIns="0" wrap="square" tIns="45700">
            <a:noAutofit/>
          </a:bodyPr>
          <a:lstStyle>
            <a:lvl1pPr lvl="0" marR="0" rtl="0" algn="l">
              <a:lnSpc>
                <a:spcPct val="90000"/>
              </a:lnSpc>
              <a:spcBef>
                <a:spcPts val="0"/>
              </a:spcBef>
              <a:spcAft>
                <a:spcPts val="0"/>
              </a:spcAft>
              <a:buClr>
                <a:schemeClr val="dk2"/>
              </a:buClr>
              <a:buSzPts val="3200"/>
              <a:buFont typeface="Arial"/>
              <a:buNone/>
              <a:defRPr b="0" i="0" sz="3200" u="none" cap="none" strike="noStrike">
                <a:solidFill>
                  <a:schemeClr val="accent1"/>
                </a:solidFill>
                <a:latin typeface="Arial"/>
                <a:ea typeface="Arial"/>
                <a:cs typeface="Arial"/>
                <a:sym typeface="Arial"/>
              </a:defRPr>
            </a:lvl1pPr>
            <a:lvl2pPr lvl="1" marR="0" rtl="0" algn="l">
              <a:lnSpc>
                <a:spcPct val="90000"/>
              </a:lnSpc>
              <a:spcBef>
                <a:spcPts val="1200"/>
              </a:spcBef>
              <a:spcAft>
                <a:spcPts val="0"/>
              </a:spcAft>
              <a:buClr>
                <a:schemeClr val="dk2"/>
              </a:buClr>
              <a:buSzPts val="2800"/>
              <a:buFont typeface="NTR"/>
              <a:buChar char="–"/>
              <a:defRPr b="0" i="0" sz="2800" u="none" cap="none" strike="noStrike">
                <a:solidFill>
                  <a:schemeClr val="accent1"/>
                </a:solidFill>
                <a:latin typeface="Arial"/>
                <a:ea typeface="Arial"/>
                <a:cs typeface="Arial"/>
                <a:sym typeface="Arial"/>
              </a:defRPr>
            </a:lvl2pPr>
            <a:lvl3pPr lvl="2" marR="0" rtl="0" algn="l">
              <a:lnSpc>
                <a:spcPct val="90000"/>
              </a:lnSpc>
              <a:spcBef>
                <a:spcPts val="1200"/>
              </a:spcBef>
              <a:spcAft>
                <a:spcPts val="0"/>
              </a:spcAft>
              <a:buClr>
                <a:schemeClr val="accent1"/>
              </a:buClr>
              <a:buSzPts val="2800"/>
              <a:buFont typeface="Noto Sans Symbols"/>
              <a:buChar char="▪"/>
              <a:defRPr b="0" i="0" sz="2800" u="none" cap="none" strike="noStrike">
                <a:solidFill>
                  <a:schemeClr val="accent1"/>
                </a:solidFill>
                <a:latin typeface="Arial"/>
                <a:ea typeface="Arial"/>
                <a:cs typeface="Arial"/>
                <a:sym typeface="Arial"/>
              </a:defRPr>
            </a:lvl3pPr>
            <a:lvl4pPr lvl="3" marR="0" rtl="0" algn="l">
              <a:lnSpc>
                <a:spcPct val="90000"/>
              </a:lnSpc>
              <a:spcBef>
                <a:spcPts val="1200"/>
              </a:spcBef>
              <a:spcAft>
                <a:spcPts val="0"/>
              </a:spcAft>
              <a:buClr>
                <a:schemeClr val="accent1"/>
              </a:buClr>
              <a:buSzPts val="2400"/>
              <a:buFont typeface="NTR"/>
              <a:buChar char="–"/>
              <a:defRPr b="0" i="0" sz="2400" u="none" cap="none" strike="noStrike">
                <a:solidFill>
                  <a:schemeClr val="accent1"/>
                </a:solidFill>
                <a:latin typeface="Arial"/>
                <a:ea typeface="Arial"/>
                <a:cs typeface="Arial"/>
                <a:sym typeface="Arial"/>
              </a:defRPr>
            </a:lvl4pPr>
            <a:lvl5pPr lvl="4" marR="0" rtl="0" algn="l">
              <a:lnSpc>
                <a:spcPct val="90000"/>
              </a:lnSpc>
              <a:spcBef>
                <a:spcPts val="1200"/>
              </a:spcBef>
              <a:spcAft>
                <a:spcPts val="0"/>
              </a:spcAft>
              <a:buClr>
                <a:schemeClr val="accent1"/>
              </a:buClr>
              <a:buSzPts val="2400"/>
              <a:buFont typeface="Arial"/>
              <a:buChar char="•"/>
              <a:defRPr b="0" i="0" sz="2400" u="none" cap="none" strike="noStrike">
                <a:solidFill>
                  <a:schemeClr val="accent1"/>
                </a:solidFill>
                <a:latin typeface="Arial"/>
                <a:ea typeface="Arial"/>
                <a:cs typeface="Arial"/>
                <a:sym typeface="Arial"/>
              </a:defRPr>
            </a:lvl5pPr>
            <a:lvl6pPr lvl="5" marR="0" rtl="0" algn="l">
              <a:lnSpc>
                <a:spcPct val="90000"/>
              </a:lnSpc>
              <a:spcBef>
                <a:spcPts val="12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9pPr>
          </a:lstStyle>
          <a:p/>
        </p:txBody>
      </p:sp>
      <p:sp>
        <p:nvSpPr>
          <p:cNvPr id="107" name="Google Shape;107;p25"/>
          <p:cNvSpPr txBox="1"/>
          <p:nvPr>
            <p:ph idx="11" type="ftr"/>
          </p:nvPr>
        </p:nvSpPr>
        <p:spPr>
          <a:xfrm>
            <a:off x="4038600" y="6418598"/>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spTree>
      <p:nvGrpSpPr>
        <p:cNvPr id="108" name="Shape 108"/>
        <p:cNvGrpSpPr/>
        <p:nvPr/>
      </p:nvGrpSpPr>
      <p:grpSpPr>
        <a:xfrm>
          <a:off x="0" y="0"/>
          <a:ext cx="0" cy="0"/>
          <a:chOff x="0" y="0"/>
          <a:chExt cx="0" cy="0"/>
        </a:xfrm>
      </p:grpSpPr>
      <p:sp>
        <p:nvSpPr>
          <p:cNvPr id="109" name="Google Shape;109;p26"/>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dk2"/>
              </a:buClr>
              <a:buSzPts val="3600"/>
              <a:buFont typeface="Arial"/>
              <a:buNone/>
              <a:defRPr sz="3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0" name="Google Shape;110;p26"/>
          <p:cNvSpPr txBox="1"/>
          <p:nvPr>
            <p:ph idx="1" type="body"/>
          </p:nvPr>
        </p:nvSpPr>
        <p:spPr>
          <a:xfrm>
            <a:off x="838200" y="1825625"/>
            <a:ext cx="10515600" cy="4351338"/>
          </a:xfrm>
          <a:prstGeom prst="rect">
            <a:avLst/>
          </a:prstGeom>
          <a:noFill/>
          <a:ln>
            <a:noFill/>
          </a:ln>
        </p:spPr>
        <p:txBody>
          <a:bodyPr anchorCtr="0" anchor="t" bIns="45700" lIns="0" spcFirstLastPara="1" rIns="0" wrap="square" tIns="45700">
            <a:noAutofit/>
          </a:bodyPr>
          <a:lstStyle>
            <a:lvl1pPr indent="-228600" lvl="0" marL="457200" algn="l">
              <a:lnSpc>
                <a:spcPct val="90000"/>
              </a:lnSpc>
              <a:spcBef>
                <a:spcPts val="0"/>
              </a:spcBef>
              <a:spcAft>
                <a:spcPts val="0"/>
              </a:spcAft>
              <a:buSzPts val="3200"/>
              <a:buNone/>
              <a:defRPr sz="3200"/>
            </a:lvl1pPr>
            <a:lvl2pPr indent="-228600" lvl="1" marL="914400" algn="l">
              <a:lnSpc>
                <a:spcPct val="90000"/>
              </a:lnSpc>
              <a:spcBef>
                <a:spcPts val="1200"/>
              </a:spcBef>
              <a:spcAft>
                <a:spcPts val="0"/>
              </a:spcAft>
              <a:buSzPts val="2800"/>
              <a:buNone/>
              <a:defRPr sz="2800"/>
            </a:lvl2pPr>
            <a:lvl3pPr indent="-228600" lvl="2" marL="1371600" algn="l">
              <a:lnSpc>
                <a:spcPct val="90000"/>
              </a:lnSpc>
              <a:spcBef>
                <a:spcPts val="1200"/>
              </a:spcBef>
              <a:spcAft>
                <a:spcPts val="0"/>
              </a:spcAft>
              <a:buSzPts val="2800"/>
              <a:buNone/>
              <a:defRPr sz="2800"/>
            </a:lvl3pPr>
            <a:lvl4pPr indent="-228600" lvl="3" marL="1828800" algn="l">
              <a:lnSpc>
                <a:spcPct val="90000"/>
              </a:lnSpc>
              <a:spcBef>
                <a:spcPts val="1200"/>
              </a:spcBef>
              <a:spcAft>
                <a:spcPts val="0"/>
              </a:spcAft>
              <a:buSzPts val="2400"/>
              <a:buNone/>
              <a:defRPr sz="2400"/>
            </a:lvl4pPr>
            <a:lvl5pPr indent="-228600" lvl="4" marL="2286000" algn="l">
              <a:lnSpc>
                <a:spcPct val="90000"/>
              </a:lnSpc>
              <a:spcBef>
                <a:spcPts val="1200"/>
              </a:spcBef>
              <a:spcAft>
                <a:spcPts val="0"/>
              </a:spcAft>
              <a:buClr>
                <a:schemeClr val="accent1"/>
              </a:buClr>
              <a:buSzPts val="2400"/>
              <a:buNone/>
              <a:defRPr sz="2400"/>
            </a:lvl5pPr>
            <a:lvl6pPr indent="-342900" lvl="5" marL="2743200" algn="l">
              <a:lnSpc>
                <a:spcPct val="90000"/>
              </a:lnSpc>
              <a:spcBef>
                <a:spcPts val="12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 name="Google Shape;111;p26"/>
          <p:cNvSpPr txBox="1"/>
          <p:nvPr>
            <p:ph idx="11" type="ftr"/>
          </p:nvPr>
        </p:nvSpPr>
        <p:spPr>
          <a:xfrm>
            <a:off x="4038600" y="6418598"/>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Orange)" showMasterSp="0" type="secHead">
  <p:cSld name="SECTION_HEADER">
    <p:bg>
      <p:bgPr>
        <a:solidFill>
          <a:schemeClr val="dk2"/>
        </a:solidFill>
      </p:bgPr>
    </p:bg>
    <p:spTree>
      <p:nvGrpSpPr>
        <p:cNvPr id="112" name="Shape 112"/>
        <p:cNvGrpSpPr/>
        <p:nvPr/>
      </p:nvGrpSpPr>
      <p:grpSpPr>
        <a:xfrm>
          <a:off x="0" y="0"/>
          <a:ext cx="0" cy="0"/>
          <a:chOff x="0" y="0"/>
          <a:chExt cx="0" cy="0"/>
        </a:xfrm>
      </p:grpSpPr>
      <p:sp>
        <p:nvSpPr>
          <p:cNvPr id="113" name="Google Shape;113;p27"/>
          <p:cNvSpPr txBox="1"/>
          <p:nvPr>
            <p:ph type="title"/>
          </p:nvPr>
        </p:nvSpPr>
        <p:spPr>
          <a:xfrm>
            <a:off x="831850" y="3836987"/>
            <a:ext cx="10515600" cy="1363663"/>
          </a:xfrm>
          <a:prstGeom prst="rect">
            <a:avLst/>
          </a:prstGeom>
          <a:noFill/>
          <a:ln>
            <a:noFill/>
          </a:ln>
        </p:spPr>
        <p:txBody>
          <a:bodyPr anchorCtr="0" anchor="b" bIns="45700" lIns="0" spcFirstLastPara="1" rIns="0" wrap="square" tIns="45700">
            <a:noAutofit/>
          </a:bodyPr>
          <a:lstStyle>
            <a:lvl1pPr lvl="0" algn="l">
              <a:lnSpc>
                <a:spcPct val="90000"/>
              </a:lnSpc>
              <a:spcBef>
                <a:spcPts val="0"/>
              </a:spcBef>
              <a:spcAft>
                <a:spcPts val="0"/>
              </a:spcAft>
              <a:buClr>
                <a:schemeClr val="lt1"/>
              </a:buClr>
              <a:buSzPts val="5400"/>
              <a:buFont typeface="Arial"/>
              <a:buNone/>
              <a:defRPr sz="5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p27"/>
          <p:cNvSpPr txBox="1"/>
          <p:nvPr>
            <p:ph idx="1" type="body"/>
          </p:nvPr>
        </p:nvSpPr>
        <p:spPr>
          <a:xfrm>
            <a:off x="831850" y="5357813"/>
            <a:ext cx="10515600" cy="719454"/>
          </a:xfrm>
          <a:prstGeom prst="rect">
            <a:avLst/>
          </a:prstGeom>
          <a:noFill/>
          <a:ln>
            <a:noFill/>
          </a:ln>
        </p:spPr>
        <p:txBody>
          <a:bodyPr anchorCtr="0" anchor="t" bIns="45700" lIns="0" spcFirstLastPara="1" rIns="0" wrap="square" tIns="45700">
            <a:noAutofit/>
          </a:bodyPr>
          <a:lstStyle>
            <a:lvl1pPr indent="-228600" lvl="0" marL="457200" algn="l">
              <a:lnSpc>
                <a:spcPct val="90000"/>
              </a:lnSpc>
              <a:spcBef>
                <a:spcPts val="0"/>
              </a:spcBef>
              <a:spcAft>
                <a:spcPts val="0"/>
              </a:spcAft>
              <a:buSzPts val="2800"/>
              <a:buNone/>
              <a:defRPr sz="2800">
                <a:solidFill>
                  <a:schemeClr val="accent1"/>
                </a:solidFill>
              </a:defRPr>
            </a:lvl1pPr>
            <a:lvl2pPr indent="-228600" lvl="1" marL="914400" algn="l">
              <a:lnSpc>
                <a:spcPct val="90000"/>
              </a:lnSpc>
              <a:spcBef>
                <a:spcPts val="1200"/>
              </a:spcBef>
              <a:spcAft>
                <a:spcPts val="0"/>
              </a:spcAft>
              <a:buSzPts val="2000"/>
              <a:buNone/>
              <a:defRPr sz="2000">
                <a:solidFill>
                  <a:srgbClr val="909090"/>
                </a:solidFill>
              </a:defRPr>
            </a:lvl2pPr>
            <a:lvl3pPr indent="-228600" lvl="2" marL="1371600" algn="l">
              <a:lnSpc>
                <a:spcPct val="90000"/>
              </a:lnSpc>
              <a:spcBef>
                <a:spcPts val="1200"/>
              </a:spcBef>
              <a:spcAft>
                <a:spcPts val="0"/>
              </a:spcAft>
              <a:buSzPts val="1800"/>
              <a:buNone/>
              <a:defRPr sz="1800">
                <a:solidFill>
                  <a:srgbClr val="909090"/>
                </a:solidFill>
              </a:defRPr>
            </a:lvl3pPr>
            <a:lvl4pPr indent="-228600" lvl="3" marL="1828800" algn="l">
              <a:lnSpc>
                <a:spcPct val="90000"/>
              </a:lnSpc>
              <a:spcBef>
                <a:spcPts val="1200"/>
              </a:spcBef>
              <a:spcAft>
                <a:spcPts val="0"/>
              </a:spcAft>
              <a:buSzPts val="1600"/>
              <a:buNone/>
              <a:defRPr sz="1600">
                <a:solidFill>
                  <a:srgbClr val="909090"/>
                </a:solidFill>
              </a:defRPr>
            </a:lvl4pPr>
            <a:lvl5pPr indent="-228600" lvl="4" marL="2286000" algn="l">
              <a:lnSpc>
                <a:spcPct val="90000"/>
              </a:lnSpc>
              <a:spcBef>
                <a:spcPts val="1200"/>
              </a:spcBef>
              <a:spcAft>
                <a:spcPts val="0"/>
              </a:spcAft>
              <a:buClr>
                <a:srgbClr val="909090"/>
              </a:buClr>
              <a:buSzPts val="1600"/>
              <a:buNone/>
              <a:defRPr sz="1600">
                <a:solidFill>
                  <a:srgbClr val="909090"/>
                </a:solidFill>
              </a:defRPr>
            </a:lvl5pPr>
            <a:lvl6pPr indent="-228600" lvl="5" marL="2743200" algn="l">
              <a:lnSpc>
                <a:spcPct val="90000"/>
              </a:lnSpc>
              <a:spcBef>
                <a:spcPts val="1200"/>
              </a:spcBef>
              <a:spcAft>
                <a:spcPts val="0"/>
              </a:spcAft>
              <a:buClr>
                <a:srgbClr val="909090"/>
              </a:buClr>
              <a:buSzPts val="1600"/>
              <a:buNone/>
              <a:defRPr sz="1600">
                <a:solidFill>
                  <a:srgbClr val="909090"/>
                </a:solidFill>
              </a:defRPr>
            </a:lvl6pPr>
            <a:lvl7pPr indent="-228600" lvl="6" marL="3200400" algn="l">
              <a:lnSpc>
                <a:spcPct val="90000"/>
              </a:lnSpc>
              <a:spcBef>
                <a:spcPts val="500"/>
              </a:spcBef>
              <a:spcAft>
                <a:spcPts val="0"/>
              </a:spcAft>
              <a:buClr>
                <a:srgbClr val="909090"/>
              </a:buClr>
              <a:buSzPts val="1600"/>
              <a:buNone/>
              <a:defRPr sz="1600">
                <a:solidFill>
                  <a:srgbClr val="909090"/>
                </a:solidFill>
              </a:defRPr>
            </a:lvl7pPr>
            <a:lvl8pPr indent="-228600" lvl="7" marL="3657600" algn="l">
              <a:lnSpc>
                <a:spcPct val="90000"/>
              </a:lnSpc>
              <a:spcBef>
                <a:spcPts val="500"/>
              </a:spcBef>
              <a:spcAft>
                <a:spcPts val="0"/>
              </a:spcAft>
              <a:buClr>
                <a:srgbClr val="909090"/>
              </a:buClr>
              <a:buSzPts val="1600"/>
              <a:buNone/>
              <a:defRPr sz="1600">
                <a:solidFill>
                  <a:srgbClr val="909090"/>
                </a:solidFill>
              </a:defRPr>
            </a:lvl8pPr>
            <a:lvl9pPr indent="-228600" lvl="8" marL="4114800" algn="l">
              <a:lnSpc>
                <a:spcPct val="90000"/>
              </a:lnSpc>
              <a:spcBef>
                <a:spcPts val="500"/>
              </a:spcBef>
              <a:spcAft>
                <a:spcPts val="0"/>
              </a:spcAft>
              <a:buClr>
                <a:srgbClr val="909090"/>
              </a:buClr>
              <a:buSzPts val="1600"/>
              <a:buNone/>
              <a:defRPr sz="1600">
                <a:solidFill>
                  <a:srgbClr val="909090"/>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ed List">
  <p:cSld name="Bulleted List">
    <p:spTree>
      <p:nvGrpSpPr>
        <p:cNvPr id="115" name="Shape 115"/>
        <p:cNvGrpSpPr/>
        <p:nvPr/>
      </p:nvGrpSpPr>
      <p:grpSpPr>
        <a:xfrm>
          <a:off x="0" y="0"/>
          <a:ext cx="0" cy="0"/>
          <a:chOff x="0" y="0"/>
          <a:chExt cx="0" cy="0"/>
        </a:xfrm>
      </p:grpSpPr>
      <p:sp>
        <p:nvSpPr>
          <p:cNvPr id="116" name="Google Shape;116;p28"/>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28"/>
          <p:cNvSpPr txBox="1"/>
          <p:nvPr>
            <p:ph idx="1" type="body"/>
          </p:nvPr>
        </p:nvSpPr>
        <p:spPr>
          <a:xfrm>
            <a:off x="838200" y="1825625"/>
            <a:ext cx="10515600" cy="4351338"/>
          </a:xfrm>
          <a:prstGeom prst="rect">
            <a:avLst/>
          </a:prstGeom>
          <a:noFill/>
          <a:ln>
            <a:noFill/>
          </a:ln>
        </p:spPr>
        <p:txBody>
          <a:bodyPr anchorCtr="0" anchor="t" bIns="45700" lIns="0" spcFirstLastPara="1" rIns="0" wrap="square" tIns="45700">
            <a:noAutofit/>
          </a:bodyPr>
          <a:lstStyle>
            <a:lvl1pPr indent="-431800" lvl="0" marL="457200" algn="l">
              <a:lnSpc>
                <a:spcPct val="90000"/>
              </a:lnSpc>
              <a:spcBef>
                <a:spcPts val="0"/>
              </a:spcBef>
              <a:spcAft>
                <a:spcPts val="0"/>
              </a:spcAft>
              <a:buSzPts val="3200"/>
              <a:buChar char="•"/>
              <a:defRPr sz="3200"/>
            </a:lvl1pPr>
            <a:lvl2pPr indent="-406400" lvl="1" marL="914400" algn="l">
              <a:lnSpc>
                <a:spcPct val="90000"/>
              </a:lnSpc>
              <a:spcBef>
                <a:spcPts val="1200"/>
              </a:spcBef>
              <a:spcAft>
                <a:spcPts val="0"/>
              </a:spcAft>
              <a:buSzPts val="2800"/>
              <a:buChar char="–"/>
              <a:defRPr sz="2800"/>
            </a:lvl2pPr>
            <a:lvl3pPr indent="-406400" lvl="2" marL="1371600" algn="l">
              <a:lnSpc>
                <a:spcPct val="90000"/>
              </a:lnSpc>
              <a:spcBef>
                <a:spcPts val="1200"/>
              </a:spcBef>
              <a:spcAft>
                <a:spcPts val="0"/>
              </a:spcAft>
              <a:buSzPts val="2800"/>
              <a:buChar char="▪"/>
              <a:defRPr sz="2800"/>
            </a:lvl3pPr>
            <a:lvl4pPr indent="-381000" lvl="3" marL="1828800" algn="l">
              <a:lnSpc>
                <a:spcPct val="90000"/>
              </a:lnSpc>
              <a:spcBef>
                <a:spcPts val="1200"/>
              </a:spcBef>
              <a:spcAft>
                <a:spcPts val="0"/>
              </a:spcAft>
              <a:buSzPts val="2400"/>
              <a:buChar char="–"/>
              <a:defRPr sz="2400"/>
            </a:lvl4pPr>
            <a:lvl5pPr indent="-381000" lvl="4" marL="2286000" algn="l">
              <a:lnSpc>
                <a:spcPct val="90000"/>
              </a:lnSpc>
              <a:spcBef>
                <a:spcPts val="1200"/>
              </a:spcBef>
              <a:spcAft>
                <a:spcPts val="0"/>
              </a:spcAft>
              <a:buClr>
                <a:schemeClr val="accent1"/>
              </a:buClr>
              <a:buSzPts val="2400"/>
              <a:buChar char="•"/>
              <a:defRPr sz="2400"/>
            </a:lvl5pPr>
            <a:lvl6pPr indent="-342900" lvl="5" marL="2743200" algn="l">
              <a:lnSpc>
                <a:spcPct val="90000"/>
              </a:lnSpc>
              <a:spcBef>
                <a:spcPts val="12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8" name="Google Shape;118;p28"/>
          <p:cNvSpPr txBox="1"/>
          <p:nvPr>
            <p:ph idx="11" type="ftr"/>
          </p:nvPr>
        </p:nvSpPr>
        <p:spPr>
          <a:xfrm>
            <a:off x="4038600" y="6418598"/>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19" name="Shape 119"/>
        <p:cNvGrpSpPr/>
        <p:nvPr/>
      </p:nvGrpSpPr>
      <p:grpSpPr>
        <a:xfrm>
          <a:off x="0" y="0"/>
          <a:ext cx="0" cy="0"/>
          <a:chOff x="0" y="0"/>
          <a:chExt cx="0" cy="0"/>
        </a:xfrm>
      </p:grpSpPr>
      <p:sp>
        <p:nvSpPr>
          <p:cNvPr id="120" name="Google Shape;120;p29"/>
          <p:cNvSpPr txBox="1"/>
          <p:nvPr>
            <p:ph idx="11" type="ftr"/>
          </p:nvPr>
        </p:nvSpPr>
        <p:spPr>
          <a:xfrm>
            <a:off x="4038600" y="6418598"/>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showMasterSp="0">
  <p:cSld name="Closing Slide">
    <p:bg>
      <p:bgPr>
        <a:solidFill>
          <a:schemeClr val="dk2"/>
        </a:solidFill>
      </p:bgPr>
    </p:bg>
    <p:spTree>
      <p:nvGrpSpPr>
        <p:cNvPr id="121" name="Shape 121"/>
        <p:cNvGrpSpPr/>
        <p:nvPr/>
      </p:nvGrpSpPr>
      <p:grpSpPr>
        <a:xfrm>
          <a:off x="0" y="0"/>
          <a:ext cx="0" cy="0"/>
          <a:chOff x="0" y="0"/>
          <a:chExt cx="0" cy="0"/>
        </a:xfrm>
      </p:grpSpPr>
      <p:sp>
        <p:nvSpPr>
          <p:cNvPr descr="This rectangle is a decorative element that becomes a white background for the orange logo at the top left of the slide. " id="122" name="Google Shape;122;p30" title="Decorative Background"/>
          <p:cNvSpPr/>
          <p:nvPr/>
        </p:nvSpPr>
        <p:spPr>
          <a:xfrm>
            <a:off x="0" y="0"/>
            <a:ext cx="12191999" cy="118871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Verdana"/>
              <a:ea typeface="Verdana"/>
              <a:cs typeface="Verdana"/>
              <a:sym typeface="Verdana"/>
            </a:endParaRPr>
          </a:p>
        </p:txBody>
      </p:sp>
      <p:sp>
        <p:nvSpPr>
          <p:cNvPr id="123" name="Google Shape;123;p30"/>
          <p:cNvSpPr txBox="1"/>
          <p:nvPr>
            <p:ph type="title"/>
          </p:nvPr>
        </p:nvSpPr>
        <p:spPr>
          <a:xfrm>
            <a:off x="3354332" y="2778847"/>
            <a:ext cx="5486400" cy="1737360"/>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lt1"/>
              </a:buClr>
              <a:buSzPts val="6600"/>
              <a:buFont typeface="Arial"/>
              <a:buNone/>
              <a:defRPr sz="6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descr="Syracuse University is presented next to a block S in orange on a white background." id="124" name="Google Shape;124;p30" title="Syracuse University Logo"/>
          <p:cNvPicPr preferRelativeResize="0"/>
          <p:nvPr/>
        </p:nvPicPr>
        <p:blipFill rotWithShape="1">
          <a:blip r:embed="rId2">
            <a:alphaModFix/>
          </a:blip>
          <a:srcRect b="0" l="-90" r="-90" t="0"/>
          <a:stretch/>
        </p:blipFill>
        <p:spPr>
          <a:xfrm>
            <a:off x="696058" y="365760"/>
            <a:ext cx="2418374" cy="45720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with Laurel (Orange)" showMasterSp="0">
  <p:cSld name="Closing Slide with Laurel (Orange)">
    <p:bg>
      <p:bgPr>
        <a:solidFill>
          <a:schemeClr val="dk2"/>
        </a:solidFill>
      </p:bgPr>
    </p:bg>
    <p:spTree>
      <p:nvGrpSpPr>
        <p:cNvPr id="125" name="Shape 125"/>
        <p:cNvGrpSpPr/>
        <p:nvPr/>
      </p:nvGrpSpPr>
      <p:grpSpPr>
        <a:xfrm>
          <a:off x="0" y="0"/>
          <a:ext cx="0" cy="0"/>
          <a:chOff x="0" y="0"/>
          <a:chExt cx="0" cy="0"/>
        </a:xfrm>
      </p:grpSpPr>
      <p:sp>
        <p:nvSpPr>
          <p:cNvPr id="126" name="Google Shape;126;p31"/>
          <p:cNvSpPr txBox="1"/>
          <p:nvPr>
            <p:ph type="title"/>
          </p:nvPr>
        </p:nvSpPr>
        <p:spPr>
          <a:xfrm>
            <a:off x="740663" y="2766217"/>
            <a:ext cx="5486400" cy="173736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lt1"/>
              </a:buClr>
              <a:buSzPts val="6600"/>
              <a:buFont typeface="Arial"/>
              <a:buNone/>
              <a:defRPr sz="66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descr="Syracuse University is presented next to a block S in white on an orange background." id="127" name="Google Shape;127;p31" title="Syracuse University Logo"/>
          <p:cNvPicPr preferRelativeResize="0"/>
          <p:nvPr/>
        </p:nvPicPr>
        <p:blipFill rotWithShape="1">
          <a:blip r:embed="rId2">
            <a:alphaModFix/>
          </a:blip>
          <a:srcRect b="-407" l="69" r="-67" t="407"/>
          <a:stretch/>
        </p:blipFill>
        <p:spPr>
          <a:xfrm>
            <a:off x="740664" y="466344"/>
            <a:ext cx="3300984" cy="621792"/>
          </a:xfrm>
          <a:prstGeom prst="rect">
            <a:avLst/>
          </a:prstGeom>
          <a:noFill/>
          <a:ln>
            <a:noFill/>
          </a:ln>
        </p:spPr>
      </p:pic>
      <p:pic>
        <p:nvPicPr>
          <p:cNvPr descr="The laurel from the Syracuse University seal is cropped to fit the right side of the slide. The laurel consists of a series of leaves in an arch. The laurel is white on top of an orange background." id="128" name="Google Shape;128;p31" title="Syracuse University Laurel"/>
          <p:cNvPicPr preferRelativeResize="0"/>
          <p:nvPr/>
        </p:nvPicPr>
        <p:blipFill rotWithShape="1">
          <a:blip r:embed="rId3">
            <a:alphaModFix/>
          </a:blip>
          <a:srcRect b="23975" l="-17" r="69128" t="19247"/>
          <a:stretch/>
        </p:blipFill>
        <p:spPr>
          <a:xfrm>
            <a:off x="8339328" y="0"/>
            <a:ext cx="3849624" cy="68580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Block S (White)" showMasterSp="0" type="title">
  <p:cSld name="TITLE">
    <p:spTree>
      <p:nvGrpSpPr>
        <p:cNvPr id="20" name="Shape 20"/>
        <p:cNvGrpSpPr/>
        <p:nvPr/>
      </p:nvGrpSpPr>
      <p:grpSpPr>
        <a:xfrm>
          <a:off x="0" y="0"/>
          <a:ext cx="0" cy="0"/>
          <a:chOff x="0" y="0"/>
          <a:chExt cx="0" cy="0"/>
        </a:xfrm>
      </p:grpSpPr>
      <p:sp>
        <p:nvSpPr>
          <p:cNvPr id="21" name="Google Shape;21;p4"/>
          <p:cNvSpPr txBox="1"/>
          <p:nvPr>
            <p:ph type="ctrTitle"/>
          </p:nvPr>
        </p:nvSpPr>
        <p:spPr>
          <a:xfrm>
            <a:off x="731520" y="1879447"/>
            <a:ext cx="6583680" cy="2387600"/>
          </a:xfrm>
          <a:prstGeom prst="rect">
            <a:avLst/>
          </a:prstGeom>
          <a:noFill/>
          <a:ln>
            <a:noFill/>
          </a:ln>
        </p:spPr>
        <p:txBody>
          <a:bodyPr anchorCtr="0" anchor="b" bIns="45700" lIns="0" spcFirstLastPara="1" rIns="0" wrap="square" tIns="45700">
            <a:noAutofit/>
          </a:bodyPr>
          <a:lstStyle>
            <a:lvl1pPr lvl="0" algn="l">
              <a:lnSpc>
                <a:spcPct val="90000"/>
              </a:lnSpc>
              <a:spcBef>
                <a:spcPts val="0"/>
              </a:spcBef>
              <a:spcAft>
                <a:spcPts val="0"/>
              </a:spcAft>
              <a:buClr>
                <a:schemeClr val="dk2"/>
              </a:buClr>
              <a:buSzPts val="5400"/>
              <a:buFont typeface="Arial"/>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4"/>
          <p:cNvSpPr txBox="1"/>
          <p:nvPr>
            <p:ph idx="1" type="subTitle"/>
          </p:nvPr>
        </p:nvSpPr>
        <p:spPr>
          <a:xfrm>
            <a:off x="731520" y="4975122"/>
            <a:ext cx="6583680" cy="1039761"/>
          </a:xfrm>
          <a:prstGeom prst="rect">
            <a:avLst/>
          </a:prstGeom>
          <a:noFill/>
          <a:ln>
            <a:noFill/>
          </a:ln>
        </p:spPr>
        <p:txBody>
          <a:bodyPr anchorCtr="0" anchor="t" bIns="45700" lIns="0" spcFirstLastPara="1" rIns="0" wrap="square" tIns="45700">
            <a:noAutofit/>
          </a:bodyPr>
          <a:lstStyle>
            <a:lvl1pPr lvl="0" algn="l">
              <a:lnSpc>
                <a:spcPct val="90000"/>
              </a:lnSpc>
              <a:spcBef>
                <a:spcPts val="0"/>
              </a:spcBef>
              <a:spcAft>
                <a:spcPts val="0"/>
              </a:spcAft>
              <a:buSzPts val="2800"/>
              <a:buNone/>
              <a:defRPr sz="2800">
                <a:solidFill>
                  <a:schemeClr val="accent1"/>
                </a:solidFill>
              </a:defRPr>
            </a:lvl1pPr>
            <a:lvl2pPr lvl="1" algn="ctr">
              <a:lnSpc>
                <a:spcPct val="90000"/>
              </a:lnSpc>
              <a:spcBef>
                <a:spcPts val="1200"/>
              </a:spcBef>
              <a:spcAft>
                <a:spcPts val="0"/>
              </a:spcAft>
              <a:buSzPts val="2000"/>
              <a:buNone/>
              <a:defRPr sz="2000"/>
            </a:lvl2pPr>
            <a:lvl3pPr lvl="2" algn="ctr">
              <a:lnSpc>
                <a:spcPct val="90000"/>
              </a:lnSpc>
              <a:spcBef>
                <a:spcPts val="1200"/>
              </a:spcBef>
              <a:spcAft>
                <a:spcPts val="0"/>
              </a:spcAft>
              <a:buSzPts val="1800"/>
              <a:buNone/>
              <a:defRPr sz="1800"/>
            </a:lvl3pPr>
            <a:lvl4pPr lvl="3" algn="ctr">
              <a:lnSpc>
                <a:spcPct val="90000"/>
              </a:lnSpc>
              <a:spcBef>
                <a:spcPts val="1200"/>
              </a:spcBef>
              <a:spcAft>
                <a:spcPts val="0"/>
              </a:spcAft>
              <a:buSzPts val="1600"/>
              <a:buNone/>
              <a:defRPr sz="1600"/>
            </a:lvl4pPr>
            <a:lvl5pPr lvl="4" algn="ctr">
              <a:lnSpc>
                <a:spcPct val="90000"/>
              </a:lnSpc>
              <a:spcBef>
                <a:spcPts val="1200"/>
              </a:spcBef>
              <a:spcAft>
                <a:spcPts val="0"/>
              </a:spcAft>
              <a:buClr>
                <a:schemeClr val="accent1"/>
              </a:buClr>
              <a:buSzPts val="1600"/>
              <a:buNone/>
              <a:defRPr sz="1600"/>
            </a:lvl5pPr>
            <a:lvl6pPr lvl="5" algn="ctr">
              <a:lnSpc>
                <a:spcPct val="90000"/>
              </a:lnSpc>
              <a:spcBef>
                <a:spcPts val="12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pic>
        <p:nvPicPr>
          <p:cNvPr descr="Syracuse University is presented next to a block S in orange on a white background." id="23" name="Google Shape;23;p4" title="Syracuse University Logo"/>
          <p:cNvPicPr preferRelativeResize="0"/>
          <p:nvPr/>
        </p:nvPicPr>
        <p:blipFill rotWithShape="1">
          <a:blip r:embed="rId2">
            <a:alphaModFix/>
          </a:blip>
          <a:srcRect b="0" l="0" r="0" t="0"/>
          <a:stretch/>
        </p:blipFill>
        <p:spPr>
          <a:xfrm>
            <a:off x="740664" y="466344"/>
            <a:ext cx="3300984" cy="621792"/>
          </a:xfrm>
          <a:prstGeom prst="rect">
            <a:avLst/>
          </a:prstGeom>
          <a:noFill/>
          <a:ln>
            <a:noFill/>
          </a:ln>
        </p:spPr>
      </p:pic>
      <p:pic>
        <p:nvPicPr>
          <p:cNvPr descr="Large orange blocky &quot;S&quot; placed on the bottom right corner of the slide. " id="24" name="Google Shape;24;p4" title="Syracuse University Block S"/>
          <p:cNvPicPr preferRelativeResize="0"/>
          <p:nvPr/>
        </p:nvPicPr>
        <p:blipFill rotWithShape="1">
          <a:blip r:embed="rId3">
            <a:alphaModFix/>
          </a:blip>
          <a:srcRect b="6721" l="0" r="11376" t="-52"/>
          <a:stretch/>
        </p:blipFill>
        <p:spPr>
          <a:xfrm>
            <a:off x="7772400" y="457200"/>
            <a:ext cx="4416552" cy="64008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Block S (Navy)" showMasterSp="0">
  <p:cSld name="Title Slide with Block S (Navy)">
    <p:spTree>
      <p:nvGrpSpPr>
        <p:cNvPr id="25" name="Shape 25"/>
        <p:cNvGrpSpPr/>
        <p:nvPr/>
      </p:nvGrpSpPr>
      <p:grpSpPr>
        <a:xfrm>
          <a:off x="0" y="0"/>
          <a:ext cx="0" cy="0"/>
          <a:chOff x="0" y="0"/>
          <a:chExt cx="0" cy="0"/>
        </a:xfrm>
      </p:grpSpPr>
      <p:sp>
        <p:nvSpPr>
          <p:cNvPr id="26" name="Google Shape;26;p5"/>
          <p:cNvSpPr txBox="1"/>
          <p:nvPr>
            <p:ph type="ctrTitle"/>
          </p:nvPr>
        </p:nvSpPr>
        <p:spPr>
          <a:xfrm>
            <a:off x="731520" y="1879447"/>
            <a:ext cx="6583680" cy="2387600"/>
          </a:xfrm>
          <a:prstGeom prst="rect">
            <a:avLst/>
          </a:prstGeom>
          <a:noFill/>
          <a:ln>
            <a:noFill/>
          </a:ln>
        </p:spPr>
        <p:txBody>
          <a:bodyPr anchorCtr="0" anchor="b" bIns="45700" lIns="0" spcFirstLastPara="1" rIns="0" wrap="square" tIns="45700">
            <a:noAutofit/>
          </a:bodyPr>
          <a:lstStyle>
            <a:lvl1pPr lvl="0" algn="l">
              <a:lnSpc>
                <a:spcPct val="90000"/>
              </a:lnSpc>
              <a:spcBef>
                <a:spcPts val="0"/>
              </a:spcBef>
              <a:spcAft>
                <a:spcPts val="0"/>
              </a:spcAft>
              <a:buClr>
                <a:schemeClr val="dk2"/>
              </a:buClr>
              <a:buSzPts val="5400"/>
              <a:buFont typeface="Arial"/>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5"/>
          <p:cNvSpPr txBox="1"/>
          <p:nvPr>
            <p:ph idx="1" type="subTitle"/>
          </p:nvPr>
        </p:nvSpPr>
        <p:spPr>
          <a:xfrm>
            <a:off x="731520" y="4975122"/>
            <a:ext cx="6583680" cy="1039761"/>
          </a:xfrm>
          <a:prstGeom prst="rect">
            <a:avLst/>
          </a:prstGeom>
          <a:noFill/>
          <a:ln>
            <a:noFill/>
          </a:ln>
        </p:spPr>
        <p:txBody>
          <a:bodyPr anchorCtr="0" anchor="t" bIns="45700" lIns="0" spcFirstLastPara="1" rIns="0" wrap="square" tIns="45700">
            <a:noAutofit/>
          </a:bodyPr>
          <a:lstStyle>
            <a:lvl1pPr lvl="0" algn="l">
              <a:lnSpc>
                <a:spcPct val="90000"/>
              </a:lnSpc>
              <a:spcBef>
                <a:spcPts val="0"/>
              </a:spcBef>
              <a:spcAft>
                <a:spcPts val="0"/>
              </a:spcAft>
              <a:buSzPts val="2800"/>
              <a:buNone/>
              <a:defRPr sz="2800">
                <a:solidFill>
                  <a:schemeClr val="accent1"/>
                </a:solidFill>
              </a:defRPr>
            </a:lvl1pPr>
            <a:lvl2pPr lvl="1" algn="ctr">
              <a:lnSpc>
                <a:spcPct val="90000"/>
              </a:lnSpc>
              <a:spcBef>
                <a:spcPts val="1200"/>
              </a:spcBef>
              <a:spcAft>
                <a:spcPts val="0"/>
              </a:spcAft>
              <a:buSzPts val="2000"/>
              <a:buNone/>
              <a:defRPr sz="2000"/>
            </a:lvl2pPr>
            <a:lvl3pPr lvl="2" algn="ctr">
              <a:lnSpc>
                <a:spcPct val="90000"/>
              </a:lnSpc>
              <a:spcBef>
                <a:spcPts val="1200"/>
              </a:spcBef>
              <a:spcAft>
                <a:spcPts val="0"/>
              </a:spcAft>
              <a:buSzPts val="1800"/>
              <a:buNone/>
              <a:defRPr sz="1800"/>
            </a:lvl3pPr>
            <a:lvl4pPr lvl="3" algn="ctr">
              <a:lnSpc>
                <a:spcPct val="90000"/>
              </a:lnSpc>
              <a:spcBef>
                <a:spcPts val="1200"/>
              </a:spcBef>
              <a:spcAft>
                <a:spcPts val="0"/>
              </a:spcAft>
              <a:buSzPts val="1600"/>
              <a:buNone/>
              <a:defRPr sz="1600"/>
            </a:lvl4pPr>
            <a:lvl5pPr lvl="4" algn="ctr">
              <a:lnSpc>
                <a:spcPct val="90000"/>
              </a:lnSpc>
              <a:spcBef>
                <a:spcPts val="1200"/>
              </a:spcBef>
              <a:spcAft>
                <a:spcPts val="0"/>
              </a:spcAft>
              <a:buClr>
                <a:schemeClr val="accent1"/>
              </a:buClr>
              <a:buSzPts val="1600"/>
              <a:buNone/>
              <a:defRPr sz="1600"/>
            </a:lvl5pPr>
            <a:lvl6pPr lvl="5" algn="ctr">
              <a:lnSpc>
                <a:spcPct val="90000"/>
              </a:lnSpc>
              <a:spcBef>
                <a:spcPts val="12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pic>
        <p:nvPicPr>
          <p:cNvPr descr="Syracuse University is presented next to a block S in orange on a white background." id="28" name="Google Shape;28;p5" title="Syracuse University Logo"/>
          <p:cNvPicPr preferRelativeResize="0"/>
          <p:nvPr/>
        </p:nvPicPr>
        <p:blipFill rotWithShape="1">
          <a:blip r:embed="rId2">
            <a:alphaModFix/>
          </a:blip>
          <a:srcRect b="0" l="0" r="0" t="0"/>
          <a:stretch/>
        </p:blipFill>
        <p:spPr>
          <a:xfrm>
            <a:off x="740664" y="466344"/>
            <a:ext cx="3300984" cy="621792"/>
          </a:xfrm>
          <a:prstGeom prst="rect">
            <a:avLst/>
          </a:prstGeom>
          <a:noFill/>
          <a:ln>
            <a:noFill/>
          </a:ln>
        </p:spPr>
      </p:pic>
      <p:pic>
        <p:nvPicPr>
          <p:cNvPr descr="Large navy blocky &quot;S&quot; placed on the bottom right corner of the slide. " id="29" name="Google Shape;29;p5" title="Syracuse University Block S"/>
          <p:cNvPicPr preferRelativeResize="0"/>
          <p:nvPr/>
        </p:nvPicPr>
        <p:blipFill rotWithShape="1">
          <a:blip r:embed="rId3">
            <a:alphaModFix/>
          </a:blip>
          <a:srcRect b="6719" l="0" r="11376" t="-54"/>
          <a:stretch/>
        </p:blipFill>
        <p:spPr>
          <a:xfrm>
            <a:off x="7772400" y="457200"/>
            <a:ext cx="4416552" cy="64008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Block S (Orange)" showMasterSp="0">
  <p:cSld name="Title Slide with Block S (Orange)">
    <p:bg>
      <p:bgPr>
        <a:solidFill>
          <a:schemeClr val="dk2"/>
        </a:solidFill>
      </p:bgPr>
    </p:bg>
    <p:spTree>
      <p:nvGrpSpPr>
        <p:cNvPr id="30" name="Shape 30"/>
        <p:cNvGrpSpPr/>
        <p:nvPr/>
      </p:nvGrpSpPr>
      <p:grpSpPr>
        <a:xfrm>
          <a:off x="0" y="0"/>
          <a:ext cx="0" cy="0"/>
          <a:chOff x="0" y="0"/>
          <a:chExt cx="0" cy="0"/>
        </a:xfrm>
      </p:grpSpPr>
      <p:sp>
        <p:nvSpPr>
          <p:cNvPr id="31" name="Google Shape;31;p6"/>
          <p:cNvSpPr txBox="1"/>
          <p:nvPr>
            <p:ph type="ctrTitle"/>
          </p:nvPr>
        </p:nvSpPr>
        <p:spPr>
          <a:xfrm>
            <a:off x="731520" y="1879447"/>
            <a:ext cx="6583680" cy="2387600"/>
          </a:xfrm>
          <a:prstGeom prst="rect">
            <a:avLst/>
          </a:prstGeom>
          <a:noFill/>
          <a:ln>
            <a:noFill/>
          </a:ln>
        </p:spPr>
        <p:txBody>
          <a:bodyPr anchorCtr="0" anchor="b" bIns="45700" lIns="0" spcFirstLastPara="1" rIns="0" wrap="square" tIns="45700">
            <a:noAutofit/>
          </a:bodyPr>
          <a:lstStyle>
            <a:lvl1pPr lvl="0" algn="l">
              <a:lnSpc>
                <a:spcPct val="90000"/>
              </a:lnSpc>
              <a:spcBef>
                <a:spcPts val="0"/>
              </a:spcBef>
              <a:spcAft>
                <a:spcPts val="0"/>
              </a:spcAft>
              <a:buClr>
                <a:schemeClr val="lt1"/>
              </a:buClr>
              <a:buSzPts val="5400"/>
              <a:buFont typeface="Arial"/>
              <a:buNone/>
              <a:defRPr sz="5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6"/>
          <p:cNvSpPr txBox="1"/>
          <p:nvPr>
            <p:ph idx="1" type="subTitle"/>
          </p:nvPr>
        </p:nvSpPr>
        <p:spPr>
          <a:xfrm>
            <a:off x="731520" y="4975122"/>
            <a:ext cx="6583680" cy="1039761"/>
          </a:xfrm>
          <a:prstGeom prst="rect">
            <a:avLst/>
          </a:prstGeom>
          <a:noFill/>
          <a:ln>
            <a:noFill/>
          </a:ln>
        </p:spPr>
        <p:txBody>
          <a:bodyPr anchorCtr="0" anchor="t" bIns="45700" lIns="0" spcFirstLastPara="1" rIns="0" wrap="square" tIns="45700">
            <a:noAutofit/>
          </a:bodyPr>
          <a:lstStyle>
            <a:lvl1pPr lvl="0" algn="l">
              <a:lnSpc>
                <a:spcPct val="90000"/>
              </a:lnSpc>
              <a:spcBef>
                <a:spcPts val="0"/>
              </a:spcBef>
              <a:spcAft>
                <a:spcPts val="0"/>
              </a:spcAft>
              <a:buSzPts val="2800"/>
              <a:buNone/>
              <a:defRPr sz="2800">
                <a:solidFill>
                  <a:schemeClr val="accent1"/>
                </a:solidFill>
              </a:defRPr>
            </a:lvl1pPr>
            <a:lvl2pPr lvl="1" algn="ctr">
              <a:lnSpc>
                <a:spcPct val="90000"/>
              </a:lnSpc>
              <a:spcBef>
                <a:spcPts val="1200"/>
              </a:spcBef>
              <a:spcAft>
                <a:spcPts val="0"/>
              </a:spcAft>
              <a:buSzPts val="2000"/>
              <a:buNone/>
              <a:defRPr sz="2000"/>
            </a:lvl2pPr>
            <a:lvl3pPr lvl="2" algn="ctr">
              <a:lnSpc>
                <a:spcPct val="90000"/>
              </a:lnSpc>
              <a:spcBef>
                <a:spcPts val="1200"/>
              </a:spcBef>
              <a:spcAft>
                <a:spcPts val="0"/>
              </a:spcAft>
              <a:buSzPts val="1800"/>
              <a:buNone/>
              <a:defRPr sz="1800"/>
            </a:lvl3pPr>
            <a:lvl4pPr lvl="3" algn="ctr">
              <a:lnSpc>
                <a:spcPct val="90000"/>
              </a:lnSpc>
              <a:spcBef>
                <a:spcPts val="1200"/>
              </a:spcBef>
              <a:spcAft>
                <a:spcPts val="0"/>
              </a:spcAft>
              <a:buSzPts val="1600"/>
              <a:buNone/>
              <a:defRPr sz="1600"/>
            </a:lvl4pPr>
            <a:lvl5pPr lvl="4" algn="ctr">
              <a:lnSpc>
                <a:spcPct val="90000"/>
              </a:lnSpc>
              <a:spcBef>
                <a:spcPts val="1200"/>
              </a:spcBef>
              <a:spcAft>
                <a:spcPts val="0"/>
              </a:spcAft>
              <a:buClr>
                <a:schemeClr val="accent1"/>
              </a:buClr>
              <a:buSzPts val="1600"/>
              <a:buNone/>
              <a:defRPr sz="1600"/>
            </a:lvl5pPr>
            <a:lvl6pPr lvl="5" algn="ctr">
              <a:lnSpc>
                <a:spcPct val="90000"/>
              </a:lnSpc>
              <a:spcBef>
                <a:spcPts val="12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pic>
        <p:nvPicPr>
          <p:cNvPr descr="Syracuse University is presented next to a block S in white on an orange background" id="33" name="Google Shape;33;p6" title="Syracuse University Logo"/>
          <p:cNvPicPr preferRelativeResize="0"/>
          <p:nvPr/>
        </p:nvPicPr>
        <p:blipFill rotWithShape="1">
          <a:blip r:embed="rId2">
            <a:alphaModFix/>
          </a:blip>
          <a:srcRect b="-407" l="69" r="-68" t="408"/>
          <a:stretch/>
        </p:blipFill>
        <p:spPr>
          <a:xfrm>
            <a:off x="740664" y="466344"/>
            <a:ext cx="3300984" cy="621792"/>
          </a:xfrm>
          <a:prstGeom prst="rect">
            <a:avLst/>
          </a:prstGeom>
          <a:noFill/>
          <a:ln>
            <a:noFill/>
          </a:ln>
        </p:spPr>
      </p:pic>
      <p:pic>
        <p:nvPicPr>
          <p:cNvPr descr="Large navy blocky &quot;S&quot; placed on the bottom right corner of the slide. " id="34" name="Google Shape;34;p6" title="Syracuse University Block S"/>
          <p:cNvPicPr preferRelativeResize="0"/>
          <p:nvPr/>
        </p:nvPicPr>
        <p:blipFill rotWithShape="1">
          <a:blip r:embed="rId3">
            <a:alphaModFix/>
          </a:blip>
          <a:srcRect b="6719" l="0" r="11376" t="-54"/>
          <a:stretch/>
        </p:blipFill>
        <p:spPr>
          <a:xfrm>
            <a:off x="7772400" y="457200"/>
            <a:ext cx="4416552" cy="64008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Photo (Orange)" showMasterSp="0">
  <p:cSld name="Title Slide with Photo (Orange)">
    <p:bg>
      <p:bgPr>
        <a:solidFill>
          <a:schemeClr val="dk2"/>
        </a:solidFill>
      </p:bgPr>
    </p:bg>
    <p:spTree>
      <p:nvGrpSpPr>
        <p:cNvPr id="35" name="Shape 35"/>
        <p:cNvGrpSpPr/>
        <p:nvPr/>
      </p:nvGrpSpPr>
      <p:grpSpPr>
        <a:xfrm>
          <a:off x="0" y="0"/>
          <a:ext cx="0" cy="0"/>
          <a:chOff x="0" y="0"/>
          <a:chExt cx="0" cy="0"/>
        </a:xfrm>
      </p:grpSpPr>
      <p:sp>
        <p:nvSpPr>
          <p:cNvPr id="36" name="Google Shape;36;p7"/>
          <p:cNvSpPr txBox="1"/>
          <p:nvPr>
            <p:ph type="ctrTitle"/>
          </p:nvPr>
        </p:nvSpPr>
        <p:spPr>
          <a:xfrm>
            <a:off x="457200" y="1879447"/>
            <a:ext cx="4390103" cy="2387600"/>
          </a:xfrm>
          <a:prstGeom prst="rect">
            <a:avLst/>
          </a:prstGeom>
          <a:noFill/>
          <a:ln>
            <a:noFill/>
          </a:ln>
        </p:spPr>
        <p:txBody>
          <a:bodyPr anchorCtr="0" anchor="b" bIns="45700" lIns="0" spcFirstLastPara="1" rIns="0" wrap="square" tIns="45700">
            <a:noAutofit/>
          </a:bodyPr>
          <a:lstStyle>
            <a:lvl1pPr lvl="0" algn="l">
              <a:lnSpc>
                <a:spcPct val="90000"/>
              </a:lnSpc>
              <a:spcBef>
                <a:spcPts val="0"/>
              </a:spcBef>
              <a:spcAft>
                <a:spcPts val="0"/>
              </a:spcAft>
              <a:buClr>
                <a:schemeClr val="lt1"/>
              </a:buClr>
              <a:buSzPts val="5400"/>
              <a:buFont typeface="Arial"/>
              <a:buNone/>
              <a:defRPr sz="5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7"/>
          <p:cNvSpPr txBox="1"/>
          <p:nvPr>
            <p:ph idx="1" type="subTitle"/>
          </p:nvPr>
        </p:nvSpPr>
        <p:spPr>
          <a:xfrm>
            <a:off x="457200" y="4975122"/>
            <a:ext cx="4390103" cy="1039761"/>
          </a:xfrm>
          <a:prstGeom prst="rect">
            <a:avLst/>
          </a:prstGeom>
          <a:noFill/>
          <a:ln>
            <a:noFill/>
          </a:ln>
        </p:spPr>
        <p:txBody>
          <a:bodyPr anchorCtr="0" anchor="t" bIns="45700" lIns="0" spcFirstLastPara="1" rIns="0" wrap="square" tIns="45700">
            <a:noAutofit/>
          </a:bodyPr>
          <a:lstStyle>
            <a:lvl1pPr lvl="0" algn="l">
              <a:lnSpc>
                <a:spcPct val="90000"/>
              </a:lnSpc>
              <a:spcBef>
                <a:spcPts val="0"/>
              </a:spcBef>
              <a:spcAft>
                <a:spcPts val="0"/>
              </a:spcAft>
              <a:buSzPts val="2800"/>
              <a:buNone/>
              <a:defRPr sz="2800">
                <a:solidFill>
                  <a:schemeClr val="accent1"/>
                </a:solidFill>
              </a:defRPr>
            </a:lvl1pPr>
            <a:lvl2pPr lvl="1" algn="ctr">
              <a:lnSpc>
                <a:spcPct val="90000"/>
              </a:lnSpc>
              <a:spcBef>
                <a:spcPts val="1200"/>
              </a:spcBef>
              <a:spcAft>
                <a:spcPts val="0"/>
              </a:spcAft>
              <a:buSzPts val="2000"/>
              <a:buNone/>
              <a:defRPr sz="2000"/>
            </a:lvl2pPr>
            <a:lvl3pPr lvl="2" algn="ctr">
              <a:lnSpc>
                <a:spcPct val="90000"/>
              </a:lnSpc>
              <a:spcBef>
                <a:spcPts val="1200"/>
              </a:spcBef>
              <a:spcAft>
                <a:spcPts val="0"/>
              </a:spcAft>
              <a:buSzPts val="1800"/>
              <a:buNone/>
              <a:defRPr sz="1800"/>
            </a:lvl3pPr>
            <a:lvl4pPr lvl="3" algn="ctr">
              <a:lnSpc>
                <a:spcPct val="90000"/>
              </a:lnSpc>
              <a:spcBef>
                <a:spcPts val="1200"/>
              </a:spcBef>
              <a:spcAft>
                <a:spcPts val="0"/>
              </a:spcAft>
              <a:buSzPts val="1600"/>
              <a:buNone/>
              <a:defRPr sz="1600"/>
            </a:lvl4pPr>
            <a:lvl5pPr lvl="4" algn="ctr">
              <a:lnSpc>
                <a:spcPct val="90000"/>
              </a:lnSpc>
              <a:spcBef>
                <a:spcPts val="1200"/>
              </a:spcBef>
              <a:spcAft>
                <a:spcPts val="0"/>
              </a:spcAft>
              <a:buClr>
                <a:schemeClr val="accent1"/>
              </a:buClr>
              <a:buSzPts val="1600"/>
              <a:buNone/>
              <a:defRPr sz="1600"/>
            </a:lvl5pPr>
            <a:lvl6pPr lvl="5" algn="ctr">
              <a:lnSpc>
                <a:spcPct val="90000"/>
              </a:lnSpc>
              <a:spcBef>
                <a:spcPts val="12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8" name="Google Shape;38;p7"/>
          <p:cNvSpPr/>
          <p:nvPr>
            <p:ph idx="2" type="pic"/>
          </p:nvPr>
        </p:nvSpPr>
        <p:spPr>
          <a:xfrm>
            <a:off x="5029200" y="0"/>
            <a:ext cx="7162800" cy="6858000"/>
          </a:xfrm>
          <a:prstGeom prst="rect">
            <a:avLst/>
          </a:prstGeom>
          <a:solidFill>
            <a:schemeClr val="lt1"/>
          </a:solidFill>
          <a:ln>
            <a:noFill/>
          </a:ln>
        </p:spPr>
        <p:txBody>
          <a:bodyPr anchorCtr="0" anchor="t" bIns="45700" lIns="0" spcFirstLastPara="1" rIns="0" wrap="square" tIns="45700">
            <a:noAutofit/>
          </a:bodyPr>
          <a:lstStyle>
            <a:lvl1pPr lvl="0" marR="0" rtl="0" algn="l">
              <a:lnSpc>
                <a:spcPct val="90000"/>
              </a:lnSpc>
              <a:spcBef>
                <a:spcPts val="0"/>
              </a:spcBef>
              <a:spcAft>
                <a:spcPts val="0"/>
              </a:spcAft>
              <a:buClr>
                <a:schemeClr val="dk2"/>
              </a:buClr>
              <a:buSzPts val="3200"/>
              <a:buFont typeface="Arial"/>
              <a:buNone/>
              <a:defRPr b="0" i="0" sz="3200" u="none" cap="none" strike="noStrike">
                <a:solidFill>
                  <a:schemeClr val="accent1"/>
                </a:solidFill>
                <a:latin typeface="Arial"/>
                <a:ea typeface="Arial"/>
                <a:cs typeface="Arial"/>
                <a:sym typeface="Arial"/>
              </a:defRPr>
            </a:lvl1pPr>
            <a:lvl2pPr lvl="1" marR="0" rtl="0" algn="l">
              <a:lnSpc>
                <a:spcPct val="90000"/>
              </a:lnSpc>
              <a:spcBef>
                <a:spcPts val="1200"/>
              </a:spcBef>
              <a:spcAft>
                <a:spcPts val="0"/>
              </a:spcAft>
              <a:buClr>
                <a:schemeClr val="dk2"/>
              </a:buClr>
              <a:buSzPts val="2800"/>
              <a:buFont typeface="NTR"/>
              <a:buChar char="–"/>
              <a:defRPr b="0" i="0" sz="2800" u="none" cap="none" strike="noStrike">
                <a:solidFill>
                  <a:schemeClr val="accent1"/>
                </a:solidFill>
                <a:latin typeface="Arial"/>
                <a:ea typeface="Arial"/>
                <a:cs typeface="Arial"/>
                <a:sym typeface="Arial"/>
              </a:defRPr>
            </a:lvl2pPr>
            <a:lvl3pPr lvl="2" marR="0" rtl="0" algn="l">
              <a:lnSpc>
                <a:spcPct val="90000"/>
              </a:lnSpc>
              <a:spcBef>
                <a:spcPts val="1200"/>
              </a:spcBef>
              <a:spcAft>
                <a:spcPts val="0"/>
              </a:spcAft>
              <a:buClr>
                <a:schemeClr val="accent1"/>
              </a:buClr>
              <a:buSzPts val="2800"/>
              <a:buFont typeface="Noto Sans Symbols"/>
              <a:buChar char="▪"/>
              <a:defRPr b="0" i="0" sz="2800" u="none" cap="none" strike="noStrike">
                <a:solidFill>
                  <a:schemeClr val="accent1"/>
                </a:solidFill>
                <a:latin typeface="Arial"/>
                <a:ea typeface="Arial"/>
                <a:cs typeface="Arial"/>
                <a:sym typeface="Arial"/>
              </a:defRPr>
            </a:lvl3pPr>
            <a:lvl4pPr lvl="3" marR="0" rtl="0" algn="l">
              <a:lnSpc>
                <a:spcPct val="90000"/>
              </a:lnSpc>
              <a:spcBef>
                <a:spcPts val="1200"/>
              </a:spcBef>
              <a:spcAft>
                <a:spcPts val="0"/>
              </a:spcAft>
              <a:buClr>
                <a:schemeClr val="accent1"/>
              </a:buClr>
              <a:buSzPts val="2400"/>
              <a:buFont typeface="NTR"/>
              <a:buChar char="–"/>
              <a:defRPr b="0" i="0" sz="2400" u="none" cap="none" strike="noStrike">
                <a:solidFill>
                  <a:schemeClr val="accent1"/>
                </a:solidFill>
                <a:latin typeface="Arial"/>
                <a:ea typeface="Arial"/>
                <a:cs typeface="Arial"/>
                <a:sym typeface="Arial"/>
              </a:defRPr>
            </a:lvl4pPr>
            <a:lvl5pPr lvl="4" marR="0" rtl="0" algn="l">
              <a:lnSpc>
                <a:spcPct val="90000"/>
              </a:lnSpc>
              <a:spcBef>
                <a:spcPts val="1200"/>
              </a:spcBef>
              <a:spcAft>
                <a:spcPts val="0"/>
              </a:spcAft>
              <a:buClr>
                <a:schemeClr val="accent1"/>
              </a:buClr>
              <a:buSzPts val="2400"/>
              <a:buFont typeface="Arial"/>
              <a:buChar char="•"/>
              <a:defRPr b="0" i="0" sz="2400" u="none" cap="none" strike="noStrike">
                <a:solidFill>
                  <a:schemeClr val="accent1"/>
                </a:solidFill>
                <a:latin typeface="Arial"/>
                <a:ea typeface="Arial"/>
                <a:cs typeface="Arial"/>
                <a:sym typeface="Arial"/>
              </a:defRPr>
            </a:lvl5pPr>
            <a:lvl6pPr lvl="5" marR="0" rtl="0" algn="l">
              <a:lnSpc>
                <a:spcPct val="90000"/>
              </a:lnSpc>
              <a:spcBef>
                <a:spcPts val="12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9pPr>
          </a:lstStyle>
          <a:p/>
        </p:txBody>
      </p:sp>
      <p:pic>
        <p:nvPicPr>
          <p:cNvPr descr="Syracuse University is presented next to a block S in white on an orange background" id="39" name="Google Shape;39;p7" title="Syracuse University Logo"/>
          <p:cNvPicPr preferRelativeResize="0"/>
          <p:nvPr/>
        </p:nvPicPr>
        <p:blipFill rotWithShape="1">
          <a:blip r:embed="rId2">
            <a:alphaModFix/>
          </a:blip>
          <a:srcRect b="734" l="0" r="0" t="-735"/>
          <a:stretch/>
        </p:blipFill>
        <p:spPr>
          <a:xfrm>
            <a:off x="457200" y="457200"/>
            <a:ext cx="3300984" cy="621792"/>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Photo (Navy)" showMasterSp="0">
  <p:cSld name="Title Slide with Photo (Navy)">
    <p:bg>
      <p:bgPr>
        <a:solidFill>
          <a:schemeClr val="accent1"/>
        </a:solidFill>
      </p:bgPr>
    </p:bg>
    <p:spTree>
      <p:nvGrpSpPr>
        <p:cNvPr id="40" name="Shape 40"/>
        <p:cNvGrpSpPr/>
        <p:nvPr/>
      </p:nvGrpSpPr>
      <p:grpSpPr>
        <a:xfrm>
          <a:off x="0" y="0"/>
          <a:ext cx="0" cy="0"/>
          <a:chOff x="0" y="0"/>
          <a:chExt cx="0" cy="0"/>
        </a:xfrm>
      </p:grpSpPr>
      <p:sp>
        <p:nvSpPr>
          <p:cNvPr id="41" name="Google Shape;41;p8"/>
          <p:cNvSpPr txBox="1"/>
          <p:nvPr>
            <p:ph type="ctrTitle"/>
          </p:nvPr>
        </p:nvSpPr>
        <p:spPr>
          <a:xfrm>
            <a:off x="457200" y="1879447"/>
            <a:ext cx="4390103" cy="2387600"/>
          </a:xfrm>
          <a:prstGeom prst="rect">
            <a:avLst/>
          </a:prstGeom>
          <a:noFill/>
          <a:ln>
            <a:noFill/>
          </a:ln>
        </p:spPr>
        <p:txBody>
          <a:bodyPr anchorCtr="0" anchor="b" bIns="45700" lIns="0" spcFirstLastPara="1" rIns="0" wrap="square" tIns="45700">
            <a:noAutofit/>
          </a:bodyPr>
          <a:lstStyle>
            <a:lvl1pPr lvl="0" algn="l">
              <a:lnSpc>
                <a:spcPct val="90000"/>
              </a:lnSpc>
              <a:spcBef>
                <a:spcPts val="0"/>
              </a:spcBef>
              <a:spcAft>
                <a:spcPts val="0"/>
              </a:spcAft>
              <a:buClr>
                <a:schemeClr val="lt1"/>
              </a:buClr>
              <a:buSzPts val="5400"/>
              <a:buFont typeface="Arial"/>
              <a:buNone/>
              <a:defRPr sz="5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8"/>
          <p:cNvSpPr txBox="1"/>
          <p:nvPr>
            <p:ph idx="1" type="subTitle"/>
          </p:nvPr>
        </p:nvSpPr>
        <p:spPr>
          <a:xfrm>
            <a:off x="457200" y="4975122"/>
            <a:ext cx="4390103" cy="1039761"/>
          </a:xfrm>
          <a:prstGeom prst="rect">
            <a:avLst/>
          </a:prstGeom>
          <a:noFill/>
          <a:ln>
            <a:noFill/>
          </a:ln>
        </p:spPr>
        <p:txBody>
          <a:bodyPr anchorCtr="0" anchor="t" bIns="45700" lIns="0" spcFirstLastPara="1" rIns="0" wrap="square" tIns="45700">
            <a:noAutofit/>
          </a:bodyPr>
          <a:lstStyle>
            <a:lvl1pPr lvl="0" algn="l">
              <a:lnSpc>
                <a:spcPct val="90000"/>
              </a:lnSpc>
              <a:spcBef>
                <a:spcPts val="0"/>
              </a:spcBef>
              <a:spcAft>
                <a:spcPts val="0"/>
              </a:spcAft>
              <a:buSzPts val="2800"/>
              <a:buNone/>
              <a:defRPr sz="2800">
                <a:solidFill>
                  <a:schemeClr val="dk2"/>
                </a:solidFill>
              </a:defRPr>
            </a:lvl1pPr>
            <a:lvl2pPr lvl="1" algn="ctr">
              <a:lnSpc>
                <a:spcPct val="90000"/>
              </a:lnSpc>
              <a:spcBef>
                <a:spcPts val="1200"/>
              </a:spcBef>
              <a:spcAft>
                <a:spcPts val="0"/>
              </a:spcAft>
              <a:buSzPts val="2000"/>
              <a:buNone/>
              <a:defRPr sz="2000"/>
            </a:lvl2pPr>
            <a:lvl3pPr lvl="2" algn="ctr">
              <a:lnSpc>
                <a:spcPct val="90000"/>
              </a:lnSpc>
              <a:spcBef>
                <a:spcPts val="1200"/>
              </a:spcBef>
              <a:spcAft>
                <a:spcPts val="0"/>
              </a:spcAft>
              <a:buSzPts val="1800"/>
              <a:buNone/>
              <a:defRPr sz="1800"/>
            </a:lvl3pPr>
            <a:lvl4pPr lvl="3" algn="ctr">
              <a:lnSpc>
                <a:spcPct val="90000"/>
              </a:lnSpc>
              <a:spcBef>
                <a:spcPts val="1200"/>
              </a:spcBef>
              <a:spcAft>
                <a:spcPts val="0"/>
              </a:spcAft>
              <a:buSzPts val="1600"/>
              <a:buNone/>
              <a:defRPr sz="1600"/>
            </a:lvl4pPr>
            <a:lvl5pPr lvl="4" algn="ctr">
              <a:lnSpc>
                <a:spcPct val="90000"/>
              </a:lnSpc>
              <a:spcBef>
                <a:spcPts val="1200"/>
              </a:spcBef>
              <a:spcAft>
                <a:spcPts val="0"/>
              </a:spcAft>
              <a:buClr>
                <a:schemeClr val="accent1"/>
              </a:buClr>
              <a:buSzPts val="1600"/>
              <a:buNone/>
              <a:defRPr sz="1600"/>
            </a:lvl5pPr>
            <a:lvl6pPr lvl="5" algn="ctr">
              <a:lnSpc>
                <a:spcPct val="90000"/>
              </a:lnSpc>
              <a:spcBef>
                <a:spcPts val="12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43" name="Google Shape;43;p8"/>
          <p:cNvSpPr/>
          <p:nvPr>
            <p:ph idx="2" type="pic"/>
          </p:nvPr>
        </p:nvSpPr>
        <p:spPr>
          <a:xfrm>
            <a:off x="5029200" y="0"/>
            <a:ext cx="7162800" cy="6858000"/>
          </a:xfrm>
          <a:prstGeom prst="rect">
            <a:avLst/>
          </a:prstGeom>
          <a:solidFill>
            <a:schemeClr val="lt1"/>
          </a:solidFill>
          <a:ln>
            <a:noFill/>
          </a:ln>
        </p:spPr>
        <p:txBody>
          <a:bodyPr anchorCtr="0" anchor="t" bIns="45700" lIns="0" spcFirstLastPara="1" rIns="0" wrap="square" tIns="45700">
            <a:noAutofit/>
          </a:bodyPr>
          <a:lstStyle>
            <a:lvl1pPr lvl="0" marR="0" rtl="0" algn="l">
              <a:lnSpc>
                <a:spcPct val="90000"/>
              </a:lnSpc>
              <a:spcBef>
                <a:spcPts val="0"/>
              </a:spcBef>
              <a:spcAft>
                <a:spcPts val="0"/>
              </a:spcAft>
              <a:buClr>
                <a:schemeClr val="dk2"/>
              </a:buClr>
              <a:buSzPts val="3200"/>
              <a:buFont typeface="Arial"/>
              <a:buNone/>
              <a:defRPr b="0" i="0" sz="3200" u="none" cap="none" strike="noStrike">
                <a:solidFill>
                  <a:schemeClr val="accent1"/>
                </a:solidFill>
                <a:latin typeface="Arial"/>
                <a:ea typeface="Arial"/>
                <a:cs typeface="Arial"/>
                <a:sym typeface="Arial"/>
              </a:defRPr>
            </a:lvl1pPr>
            <a:lvl2pPr lvl="1" marR="0" rtl="0" algn="l">
              <a:lnSpc>
                <a:spcPct val="90000"/>
              </a:lnSpc>
              <a:spcBef>
                <a:spcPts val="1200"/>
              </a:spcBef>
              <a:spcAft>
                <a:spcPts val="0"/>
              </a:spcAft>
              <a:buClr>
                <a:schemeClr val="dk2"/>
              </a:buClr>
              <a:buSzPts val="2800"/>
              <a:buFont typeface="NTR"/>
              <a:buChar char="–"/>
              <a:defRPr b="0" i="0" sz="2800" u="none" cap="none" strike="noStrike">
                <a:solidFill>
                  <a:schemeClr val="accent1"/>
                </a:solidFill>
                <a:latin typeface="Arial"/>
                <a:ea typeface="Arial"/>
                <a:cs typeface="Arial"/>
                <a:sym typeface="Arial"/>
              </a:defRPr>
            </a:lvl2pPr>
            <a:lvl3pPr lvl="2" marR="0" rtl="0" algn="l">
              <a:lnSpc>
                <a:spcPct val="90000"/>
              </a:lnSpc>
              <a:spcBef>
                <a:spcPts val="1200"/>
              </a:spcBef>
              <a:spcAft>
                <a:spcPts val="0"/>
              </a:spcAft>
              <a:buClr>
                <a:schemeClr val="accent1"/>
              </a:buClr>
              <a:buSzPts val="2800"/>
              <a:buFont typeface="Noto Sans Symbols"/>
              <a:buChar char="▪"/>
              <a:defRPr b="0" i="0" sz="2800" u="none" cap="none" strike="noStrike">
                <a:solidFill>
                  <a:schemeClr val="accent1"/>
                </a:solidFill>
                <a:latin typeface="Arial"/>
                <a:ea typeface="Arial"/>
                <a:cs typeface="Arial"/>
                <a:sym typeface="Arial"/>
              </a:defRPr>
            </a:lvl3pPr>
            <a:lvl4pPr lvl="3" marR="0" rtl="0" algn="l">
              <a:lnSpc>
                <a:spcPct val="90000"/>
              </a:lnSpc>
              <a:spcBef>
                <a:spcPts val="1200"/>
              </a:spcBef>
              <a:spcAft>
                <a:spcPts val="0"/>
              </a:spcAft>
              <a:buClr>
                <a:schemeClr val="accent1"/>
              </a:buClr>
              <a:buSzPts val="2400"/>
              <a:buFont typeface="NTR"/>
              <a:buChar char="–"/>
              <a:defRPr b="0" i="0" sz="2400" u="none" cap="none" strike="noStrike">
                <a:solidFill>
                  <a:schemeClr val="accent1"/>
                </a:solidFill>
                <a:latin typeface="Arial"/>
                <a:ea typeface="Arial"/>
                <a:cs typeface="Arial"/>
                <a:sym typeface="Arial"/>
              </a:defRPr>
            </a:lvl4pPr>
            <a:lvl5pPr lvl="4" marR="0" rtl="0" algn="l">
              <a:lnSpc>
                <a:spcPct val="90000"/>
              </a:lnSpc>
              <a:spcBef>
                <a:spcPts val="1200"/>
              </a:spcBef>
              <a:spcAft>
                <a:spcPts val="0"/>
              </a:spcAft>
              <a:buClr>
                <a:schemeClr val="accent1"/>
              </a:buClr>
              <a:buSzPts val="2400"/>
              <a:buFont typeface="Arial"/>
              <a:buChar char="•"/>
              <a:defRPr b="0" i="0" sz="2400" u="none" cap="none" strike="noStrike">
                <a:solidFill>
                  <a:schemeClr val="accent1"/>
                </a:solidFill>
                <a:latin typeface="Arial"/>
                <a:ea typeface="Arial"/>
                <a:cs typeface="Arial"/>
                <a:sym typeface="Arial"/>
              </a:defRPr>
            </a:lvl5pPr>
            <a:lvl6pPr lvl="5" marR="0" rtl="0" algn="l">
              <a:lnSpc>
                <a:spcPct val="90000"/>
              </a:lnSpc>
              <a:spcBef>
                <a:spcPts val="12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9pPr>
          </a:lstStyle>
          <a:p/>
        </p:txBody>
      </p:sp>
      <p:pic>
        <p:nvPicPr>
          <p:cNvPr descr="Syracuse University is presented next to a block S in orange on a navy background. " id="44" name="Google Shape;44;p8" title="Syracuse University Logo"/>
          <p:cNvPicPr preferRelativeResize="0"/>
          <p:nvPr/>
        </p:nvPicPr>
        <p:blipFill rotWithShape="1">
          <a:blip r:embed="rId2">
            <a:alphaModFix/>
          </a:blip>
          <a:srcRect b="0" l="0" r="0" t="0"/>
          <a:stretch/>
        </p:blipFill>
        <p:spPr>
          <a:xfrm>
            <a:off x="457200" y="457200"/>
            <a:ext cx="3300984" cy="621792"/>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ed List">
  <p:cSld name="Bulleted List">
    <p:spTree>
      <p:nvGrpSpPr>
        <p:cNvPr id="45" name="Shape 45"/>
        <p:cNvGrpSpPr/>
        <p:nvPr/>
      </p:nvGrpSpPr>
      <p:grpSpPr>
        <a:xfrm>
          <a:off x="0" y="0"/>
          <a:ext cx="0" cy="0"/>
          <a:chOff x="0" y="0"/>
          <a:chExt cx="0" cy="0"/>
        </a:xfrm>
      </p:grpSpPr>
      <p:sp>
        <p:nvSpPr>
          <p:cNvPr id="46" name="Google Shape;46;p9"/>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9"/>
          <p:cNvSpPr txBox="1"/>
          <p:nvPr>
            <p:ph idx="1" type="body"/>
          </p:nvPr>
        </p:nvSpPr>
        <p:spPr>
          <a:xfrm>
            <a:off x="838200" y="1825625"/>
            <a:ext cx="10515600" cy="4351338"/>
          </a:xfrm>
          <a:prstGeom prst="rect">
            <a:avLst/>
          </a:prstGeom>
          <a:noFill/>
          <a:ln>
            <a:noFill/>
          </a:ln>
        </p:spPr>
        <p:txBody>
          <a:bodyPr anchorCtr="0" anchor="t" bIns="45700" lIns="0" spcFirstLastPara="1" rIns="0" wrap="square" tIns="45700">
            <a:noAutofit/>
          </a:bodyPr>
          <a:lstStyle>
            <a:lvl1pPr indent="-431800" lvl="0" marL="457200" algn="l">
              <a:lnSpc>
                <a:spcPct val="90000"/>
              </a:lnSpc>
              <a:spcBef>
                <a:spcPts val="0"/>
              </a:spcBef>
              <a:spcAft>
                <a:spcPts val="0"/>
              </a:spcAft>
              <a:buSzPts val="3200"/>
              <a:buChar char="•"/>
              <a:defRPr sz="3200"/>
            </a:lvl1pPr>
            <a:lvl2pPr indent="-406400" lvl="1" marL="914400" algn="l">
              <a:lnSpc>
                <a:spcPct val="90000"/>
              </a:lnSpc>
              <a:spcBef>
                <a:spcPts val="1200"/>
              </a:spcBef>
              <a:spcAft>
                <a:spcPts val="0"/>
              </a:spcAft>
              <a:buSzPts val="2800"/>
              <a:buChar char="–"/>
              <a:defRPr sz="2800"/>
            </a:lvl2pPr>
            <a:lvl3pPr indent="-406400" lvl="2" marL="1371600" algn="l">
              <a:lnSpc>
                <a:spcPct val="90000"/>
              </a:lnSpc>
              <a:spcBef>
                <a:spcPts val="1200"/>
              </a:spcBef>
              <a:spcAft>
                <a:spcPts val="0"/>
              </a:spcAft>
              <a:buSzPts val="2800"/>
              <a:buChar char="▪"/>
              <a:defRPr sz="2800"/>
            </a:lvl3pPr>
            <a:lvl4pPr indent="-381000" lvl="3" marL="1828800" algn="l">
              <a:lnSpc>
                <a:spcPct val="90000"/>
              </a:lnSpc>
              <a:spcBef>
                <a:spcPts val="1200"/>
              </a:spcBef>
              <a:spcAft>
                <a:spcPts val="0"/>
              </a:spcAft>
              <a:buSzPts val="2400"/>
              <a:buChar char="–"/>
              <a:defRPr sz="2400"/>
            </a:lvl4pPr>
            <a:lvl5pPr indent="-381000" lvl="4" marL="2286000" algn="l">
              <a:lnSpc>
                <a:spcPct val="90000"/>
              </a:lnSpc>
              <a:spcBef>
                <a:spcPts val="1200"/>
              </a:spcBef>
              <a:spcAft>
                <a:spcPts val="0"/>
              </a:spcAft>
              <a:buClr>
                <a:schemeClr val="accent1"/>
              </a:buClr>
              <a:buSzPts val="2400"/>
              <a:buChar char="•"/>
              <a:defRPr sz="2400"/>
            </a:lvl5pPr>
            <a:lvl6pPr indent="-342900" lvl="5" marL="2743200" algn="l">
              <a:lnSpc>
                <a:spcPct val="90000"/>
              </a:lnSpc>
              <a:spcBef>
                <a:spcPts val="12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Two Columns">
    <p:spTree>
      <p:nvGrpSpPr>
        <p:cNvPr id="48" name="Shape 48"/>
        <p:cNvGrpSpPr/>
        <p:nvPr/>
      </p:nvGrpSpPr>
      <p:grpSpPr>
        <a:xfrm>
          <a:off x="0" y="0"/>
          <a:ext cx="0" cy="0"/>
          <a:chOff x="0" y="0"/>
          <a:chExt cx="0" cy="0"/>
        </a:xfrm>
      </p:grpSpPr>
      <p:sp>
        <p:nvSpPr>
          <p:cNvPr id="49" name="Google Shape;49;p10"/>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algn="l">
              <a:lnSpc>
                <a:spcPct val="90000"/>
              </a:lnSpc>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10"/>
          <p:cNvSpPr txBox="1"/>
          <p:nvPr>
            <p:ph idx="1" type="body"/>
          </p:nvPr>
        </p:nvSpPr>
        <p:spPr>
          <a:xfrm>
            <a:off x="838200" y="1825625"/>
            <a:ext cx="5181600" cy="4351338"/>
          </a:xfrm>
          <a:prstGeom prst="rect">
            <a:avLst/>
          </a:prstGeom>
          <a:noFill/>
          <a:ln>
            <a:noFill/>
          </a:ln>
        </p:spPr>
        <p:txBody>
          <a:bodyPr anchorCtr="0" anchor="t" bIns="45700" lIns="0" spcFirstLastPara="1" rIns="0" wrap="square" tIns="45700">
            <a:noAutofit/>
          </a:bodyPr>
          <a:lstStyle>
            <a:lvl1pPr indent="-342900" lvl="0" marL="457200" algn="l">
              <a:lnSpc>
                <a:spcPct val="90000"/>
              </a:lnSpc>
              <a:spcBef>
                <a:spcPts val="0"/>
              </a:spcBef>
              <a:spcAft>
                <a:spcPts val="0"/>
              </a:spcAft>
              <a:buSzPts val="1800"/>
              <a:buChar char="•"/>
              <a:defRPr/>
            </a:lvl1pPr>
            <a:lvl2pPr indent="-342900" lvl="1" marL="914400" algn="l">
              <a:lnSpc>
                <a:spcPct val="90000"/>
              </a:lnSpc>
              <a:spcBef>
                <a:spcPts val="1200"/>
              </a:spcBef>
              <a:spcAft>
                <a:spcPts val="0"/>
              </a:spcAft>
              <a:buSzPts val="1800"/>
              <a:buChar char="–"/>
              <a:defRPr/>
            </a:lvl2pPr>
            <a:lvl3pPr indent="-342900" lvl="2" marL="1371600" algn="l">
              <a:lnSpc>
                <a:spcPct val="90000"/>
              </a:lnSpc>
              <a:spcBef>
                <a:spcPts val="1200"/>
              </a:spcBef>
              <a:spcAft>
                <a:spcPts val="0"/>
              </a:spcAft>
              <a:buSzPts val="1800"/>
              <a:buChar char="▪"/>
              <a:defRPr/>
            </a:lvl3pPr>
            <a:lvl4pPr indent="-342900" lvl="3" marL="1828800" algn="l">
              <a:lnSpc>
                <a:spcPct val="90000"/>
              </a:lnSpc>
              <a:spcBef>
                <a:spcPts val="1200"/>
              </a:spcBef>
              <a:spcAft>
                <a:spcPts val="0"/>
              </a:spcAft>
              <a:buSzPts val="1800"/>
              <a:buChar char="–"/>
              <a:defRPr/>
            </a:lvl4pPr>
            <a:lvl5pPr indent="-342900" lvl="4" marL="2286000" algn="l">
              <a:lnSpc>
                <a:spcPct val="90000"/>
              </a:lnSpc>
              <a:spcBef>
                <a:spcPts val="1200"/>
              </a:spcBef>
              <a:spcAft>
                <a:spcPts val="0"/>
              </a:spcAft>
              <a:buClr>
                <a:schemeClr val="accent1"/>
              </a:buClr>
              <a:buSzPts val="1800"/>
              <a:buChar char="•"/>
              <a:defRPr/>
            </a:lvl5pPr>
            <a:lvl6pPr indent="-342900" lvl="5" marL="2743200" algn="l">
              <a:lnSpc>
                <a:spcPct val="90000"/>
              </a:lnSpc>
              <a:spcBef>
                <a:spcPts val="12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10"/>
          <p:cNvSpPr txBox="1"/>
          <p:nvPr>
            <p:ph idx="2" type="body"/>
          </p:nvPr>
        </p:nvSpPr>
        <p:spPr>
          <a:xfrm>
            <a:off x="6172200" y="1825625"/>
            <a:ext cx="5181600" cy="4351338"/>
          </a:xfrm>
          <a:prstGeom prst="rect">
            <a:avLst/>
          </a:prstGeom>
          <a:noFill/>
          <a:ln>
            <a:noFill/>
          </a:ln>
        </p:spPr>
        <p:txBody>
          <a:bodyPr anchorCtr="0" anchor="t" bIns="45700" lIns="0" spcFirstLastPara="1" rIns="0" wrap="square" tIns="45700">
            <a:noAutofit/>
          </a:bodyPr>
          <a:lstStyle>
            <a:lvl1pPr indent="-342900" lvl="0" marL="457200" algn="l">
              <a:lnSpc>
                <a:spcPct val="90000"/>
              </a:lnSpc>
              <a:spcBef>
                <a:spcPts val="0"/>
              </a:spcBef>
              <a:spcAft>
                <a:spcPts val="0"/>
              </a:spcAft>
              <a:buSzPts val="1800"/>
              <a:buChar char="•"/>
              <a:defRPr/>
            </a:lvl1pPr>
            <a:lvl2pPr indent="-342900" lvl="1" marL="914400" algn="l">
              <a:lnSpc>
                <a:spcPct val="90000"/>
              </a:lnSpc>
              <a:spcBef>
                <a:spcPts val="1200"/>
              </a:spcBef>
              <a:spcAft>
                <a:spcPts val="0"/>
              </a:spcAft>
              <a:buSzPts val="1800"/>
              <a:buChar char="–"/>
              <a:defRPr/>
            </a:lvl2pPr>
            <a:lvl3pPr indent="-342900" lvl="2" marL="1371600" algn="l">
              <a:lnSpc>
                <a:spcPct val="90000"/>
              </a:lnSpc>
              <a:spcBef>
                <a:spcPts val="1200"/>
              </a:spcBef>
              <a:spcAft>
                <a:spcPts val="0"/>
              </a:spcAft>
              <a:buSzPts val="1800"/>
              <a:buChar char="▪"/>
              <a:defRPr/>
            </a:lvl3pPr>
            <a:lvl4pPr indent="-342900" lvl="3" marL="1828800" algn="l">
              <a:lnSpc>
                <a:spcPct val="90000"/>
              </a:lnSpc>
              <a:spcBef>
                <a:spcPts val="1200"/>
              </a:spcBef>
              <a:spcAft>
                <a:spcPts val="0"/>
              </a:spcAft>
              <a:buSzPts val="1800"/>
              <a:buChar char="–"/>
              <a:defRPr/>
            </a:lvl4pPr>
            <a:lvl5pPr indent="-342900" lvl="4" marL="2286000" algn="l">
              <a:lnSpc>
                <a:spcPct val="90000"/>
              </a:lnSpc>
              <a:spcBef>
                <a:spcPts val="1200"/>
              </a:spcBef>
              <a:spcAft>
                <a:spcPts val="0"/>
              </a:spcAft>
              <a:buClr>
                <a:schemeClr val="accent1"/>
              </a:buClr>
              <a:buSzPts val="1800"/>
              <a:buChar char="•"/>
              <a:defRPr/>
            </a:lvl5pPr>
            <a:lvl6pPr indent="-342900" lvl="5" marL="2743200" algn="l">
              <a:lnSpc>
                <a:spcPct val="90000"/>
              </a:lnSpc>
              <a:spcBef>
                <a:spcPts val="12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0" Type="http://schemas.openxmlformats.org/officeDocument/2006/relationships/theme" Target="../theme/theme3.xml"/><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Relationship Id="rId9" Type="http://schemas.openxmlformats.org/officeDocument/2006/relationships/slideLayout" Target="../slideLayouts/slideLayout29.xml"/><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marR="0" rtl="0" algn="l">
              <a:lnSpc>
                <a:spcPct val="90000"/>
              </a:lnSpc>
              <a:spcBef>
                <a:spcPts val="0"/>
              </a:spcBef>
              <a:spcAft>
                <a:spcPts val="0"/>
              </a:spcAft>
              <a:buClr>
                <a:schemeClr val="dk2"/>
              </a:buClr>
              <a:buSzPts val="3600"/>
              <a:buFont typeface="Arial"/>
              <a:buNone/>
              <a:defRPr b="0" i="0" sz="3600" u="none" cap="none" strike="noStrik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2544"/>
          </a:xfrm>
          <a:prstGeom prst="rect">
            <a:avLst/>
          </a:prstGeom>
          <a:noFill/>
          <a:ln>
            <a:noFill/>
          </a:ln>
        </p:spPr>
        <p:txBody>
          <a:bodyPr anchorCtr="0" anchor="t" bIns="45700" lIns="0" spcFirstLastPara="1" rIns="0" wrap="square" tIns="45700">
            <a:noAutofit/>
          </a:bodyPr>
          <a:lstStyle>
            <a:lvl1pPr indent="-431800" lvl="0" marL="457200" marR="0" rtl="0" algn="l">
              <a:lnSpc>
                <a:spcPct val="90000"/>
              </a:lnSpc>
              <a:spcBef>
                <a:spcPts val="0"/>
              </a:spcBef>
              <a:spcAft>
                <a:spcPts val="0"/>
              </a:spcAft>
              <a:buClr>
                <a:schemeClr val="dk2"/>
              </a:buClr>
              <a:buSzPts val="3200"/>
              <a:buFont typeface="Arial"/>
              <a:buChar char="•"/>
              <a:defRPr b="0" i="0" sz="3200" u="none" cap="none" strike="noStrike">
                <a:solidFill>
                  <a:schemeClr val="accent1"/>
                </a:solidFill>
                <a:latin typeface="Arial"/>
                <a:ea typeface="Arial"/>
                <a:cs typeface="Arial"/>
                <a:sym typeface="Arial"/>
              </a:defRPr>
            </a:lvl1pPr>
            <a:lvl2pPr indent="-406400" lvl="1" marL="914400" marR="0" rtl="0" algn="l">
              <a:lnSpc>
                <a:spcPct val="90000"/>
              </a:lnSpc>
              <a:spcBef>
                <a:spcPts val="1200"/>
              </a:spcBef>
              <a:spcAft>
                <a:spcPts val="0"/>
              </a:spcAft>
              <a:buClr>
                <a:schemeClr val="dk2"/>
              </a:buClr>
              <a:buSzPts val="2800"/>
              <a:buFont typeface="NTR"/>
              <a:buChar char="–"/>
              <a:defRPr b="0" i="0" sz="2800" u="none" cap="none" strike="noStrike">
                <a:solidFill>
                  <a:schemeClr val="accent1"/>
                </a:solidFill>
                <a:latin typeface="Arial"/>
                <a:ea typeface="Arial"/>
                <a:cs typeface="Arial"/>
                <a:sym typeface="Arial"/>
              </a:defRPr>
            </a:lvl2pPr>
            <a:lvl3pPr indent="-406400" lvl="2" marL="1371600" marR="0" rtl="0" algn="l">
              <a:lnSpc>
                <a:spcPct val="90000"/>
              </a:lnSpc>
              <a:spcBef>
                <a:spcPts val="1200"/>
              </a:spcBef>
              <a:spcAft>
                <a:spcPts val="0"/>
              </a:spcAft>
              <a:buClr>
                <a:schemeClr val="accent1"/>
              </a:buClr>
              <a:buSzPts val="2800"/>
              <a:buFont typeface="Noto Sans Symbols"/>
              <a:buChar char="▪"/>
              <a:defRPr b="0" i="0" sz="2800" u="none" cap="none" strike="noStrike">
                <a:solidFill>
                  <a:schemeClr val="accent1"/>
                </a:solidFill>
                <a:latin typeface="Arial"/>
                <a:ea typeface="Arial"/>
                <a:cs typeface="Arial"/>
                <a:sym typeface="Arial"/>
              </a:defRPr>
            </a:lvl3pPr>
            <a:lvl4pPr indent="-381000" lvl="3" marL="1828800" marR="0" rtl="0" algn="l">
              <a:lnSpc>
                <a:spcPct val="90000"/>
              </a:lnSpc>
              <a:spcBef>
                <a:spcPts val="1200"/>
              </a:spcBef>
              <a:spcAft>
                <a:spcPts val="0"/>
              </a:spcAft>
              <a:buClr>
                <a:schemeClr val="accent1"/>
              </a:buClr>
              <a:buSzPts val="2400"/>
              <a:buFont typeface="NTR"/>
              <a:buChar char="–"/>
              <a:defRPr b="0" i="0" sz="2400" u="none" cap="none" strike="noStrike">
                <a:solidFill>
                  <a:schemeClr val="accent1"/>
                </a:solidFill>
                <a:latin typeface="Arial"/>
                <a:ea typeface="Arial"/>
                <a:cs typeface="Arial"/>
                <a:sym typeface="Arial"/>
              </a:defRPr>
            </a:lvl4pPr>
            <a:lvl5pPr indent="-381000" lvl="4" marL="2286000" marR="0" rtl="0" algn="l">
              <a:lnSpc>
                <a:spcPct val="90000"/>
              </a:lnSpc>
              <a:spcBef>
                <a:spcPts val="1200"/>
              </a:spcBef>
              <a:spcAft>
                <a:spcPts val="0"/>
              </a:spcAft>
              <a:buClr>
                <a:schemeClr val="accent1"/>
              </a:buClr>
              <a:buSzPts val="2400"/>
              <a:buFont typeface="Arial"/>
              <a:buChar char="•"/>
              <a:defRPr b="0" i="0" sz="2400" u="none" cap="none" strike="noStrike">
                <a:solidFill>
                  <a:schemeClr val="accent1"/>
                </a:solidFill>
                <a:latin typeface="Arial"/>
                <a:ea typeface="Arial"/>
                <a:cs typeface="Arial"/>
                <a:sym typeface="Arial"/>
              </a:defRPr>
            </a:lvl5pPr>
            <a:lvl6pPr indent="-342900" lvl="5" marL="2743200" marR="0" rtl="0" algn="l">
              <a:lnSpc>
                <a:spcPct val="90000"/>
              </a:lnSpc>
              <a:spcBef>
                <a:spcPts val="12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9pPr>
          </a:lstStyle>
          <a:p/>
        </p:txBody>
      </p:sp>
      <p:cxnSp>
        <p:nvCxnSpPr>
          <p:cNvPr id="12" name="Google Shape;12;p1"/>
          <p:cNvCxnSpPr/>
          <p:nvPr/>
        </p:nvCxnSpPr>
        <p:spPr>
          <a:xfrm>
            <a:off x="838200" y="6355845"/>
            <a:ext cx="10515600" cy="0"/>
          </a:xfrm>
          <a:prstGeom prst="straightConnector1">
            <a:avLst/>
          </a:prstGeom>
          <a:noFill/>
          <a:ln cap="flat" cmpd="sng" w="9525">
            <a:solidFill>
              <a:schemeClr val="dk2"/>
            </a:solidFill>
            <a:prstDash val="solid"/>
            <a:miter lim="800000"/>
            <a:headEnd len="sm" w="sm" type="none"/>
            <a:tailEnd len="sm" w="sm" type="none"/>
          </a:ln>
        </p:spPr>
      </p:cxnSp>
      <p:sp>
        <p:nvSpPr>
          <p:cNvPr id="13" name="Google Shape;13;p1"/>
          <p:cNvSpPr txBox="1"/>
          <p:nvPr/>
        </p:nvSpPr>
        <p:spPr>
          <a:xfrm>
            <a:off x="838200" y="6355845"/>
            <a:ext cx="1919243" cy="365125"/>
          </a:xfrm>
          <a:prstGeom prst="rect">
            <a:avLst/>
          </a:prstGeom>
          <a:no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n-US" sz="1100" u="none" cap="none" strike="noStrike">
                <a:solidFill>
                  <a:schemeClr val="dk2"/>
                </a:solidFill>
                <a:latin typeface="Arial"/>
                <a:ea typeface="Arial"/>
                <a:cs typeface="Arial"/>
                <a:sym typeface="Arial"/>
              </a:rPr>
              <a:t>Syracuse University</a:t>
            </a:r>
            <a:endParaRPr/>
          </a:p>
        </p:txBody>
      </p:sp>
      <p:sp>
        <p:nvSpPr>
          <p:cNvPr id="14" name="Google Shape;14;p1"/>
          <p:cNvSpPr txBox="1"/>
          <p:nvPr/>
        </p:nvSpPr>
        <p:spPr>
          <a:xfrm>
            <a:off x="9434557" y="6355845"/>
            <a:ext cx="1919243" cy="365125"/>
          </a:xfrm>
          <a:prstGeom prst="rect">
            <a:avLst/>
          </a:prstGeom>
          <a:noFill/>
          <a:ln>
            <a:noFill/>
          </a:ln>
        </p:spPr>
        <p:txBody>
          <a:bodyPr anchorCtr="0" anchor="ctr" bIns="45700" lIns="0" spcFirstLastPara="1" rIns="0" wrap="square" tIns="45700">
            <a:noAutofit/>
          </a:bodyPr>
          <a:lstStyle/>
          <a:p>
            <a:pPr indent="0" lvl="0" marL="0" marR="0" rtl="0" algn="r">
              <a:spcBef>
                <a:spcPts val="0"/>
              </a:spcBef>
              <a:spcAft>
                <a:spcPts val="0"/>
              </a:spcAft>
              <a:buNone/>
            </a:pPr>
            <a:fld id="{00000000-1234-1234-1234-123412341234}" type="slidenum">
              <a:rPr b="0" lang="en-US" sz="1000">
                <a:solidFill>
                  <a:schemeClr val="dk2"/>
                </a:solidFill>
                <a:latin typeface="Arial"/>
                <a:ea typeface="Arial"/>
                <a:cs typeface="Arial"/>
                <a:sym typeface="Arial"/>
              </a:rPr>
              <a:t>‹#›</a:t>
            </a:fld>
            <a:endParaRPr b="0" sz="1000">
              <a:solidFill>
                <a:schemeClr val="dk2"/>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 name="Shape 90"/>
        <p:cNvGrpSpPr/>
        <p:nvPr/>
      </p:nvGrpSpPr>
      <p:grpSpPr>
        <a:xfrm>
          <a:off x="0" y="0"/>
          <a:ext cx="0" cy="0"/>
          <a:chOff x="0" y="0"/>
          <a:chExt cx="0" cy="0"/>
        </a:xfrm>
      </p:grpSpPr>
      <p:sp>
        <p:nvSpPr>
          <p:cNvPr id="91" name="Google Shape;91;p22"/>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lvl1pPr lvl="0" marR="0" rtl="0" algn="l">
              <a:lnSpc>
                <a:spcPct val="90000"/>
              </a:lnSpc>
              <a:spcBef>
                <a:spcPts val="0"/>
              </a:spcBef>
              <a:spcAft>
                <a:spcPts val="0"/>
              </a:spcAft>
              <a:buClr>
                <a:schemeClr val="dk2"/>
              </a:buClr>
              <a:buSzPts val="3600"/>
              <a:buFont typeface="Arial"/>
              <a:buNone/>
              <a:defRPr b="0" i="0" sz="3600" u="none" cap="none" strike="noStrike">
                <a:solidFill>
                  <a:schemeClr val="dk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92" name="Google Shape;92;p22"/>
          <p:cNvSpPr txBox="1"/>
          <p:nvPr>
            <p:ph idx="1" type="body"/>
          </p:nvPr>
        </p:nvSpPr>
        <p:spPr>
          <a:xfrm>
            <a:off x="838200" y="1825625"/>
            <a:ext cx="10515600" cy="4352544"/>
          </a:xfrm>
          <a:prstGeom prst="rect">
            <a:avLst/>
          </a:prstGeom>
          <a:noFill/>
          <a:ln>
            <a:noFill/>
          </a:ln>
        </p:spPr>
        <p:txBody>
          <a:bodyPr anchorCtr="0" anchor="t" bIns="45700" lIns="0" spcFirstLastPara="1" rIns="0" wrap="square" tIns="45700">
            <a:noAutofit/>
          </a:bodyPr>
          <a:lstStyle>
            <a:lvl1pPr indent="-431800" lvl="0" marL="457200" marR="0" rtl="0" algn="l">
              <a:lnSpc>
                <a:spcPct val="90000"/>
              </a:lnSpc>
              <a:spcBef>
                <a:spcPts val="0"/>
              </a:spcBef>
              <a:spcAft>
                <a:spcPts val="0"/>
              </a:spcAft>
              <a:buClr>
                <a:schemeClr val="dk2"/>
              </a:buClr>
              <a:buSzPts val="3200"/>
              <a:buFont typeface="Arial"/>
              <a:buChar char="•"/>
              <a:defRPr b="0" i="0" sz="3200" u="none" cap="none" strike="noStrike">
                <a:solidFill>
                  <a:schemeClr val="accent1"/>
                </a:solidFill>
                <a:latin typeface="Arial"/>
                <a:ea typeface="Arial"/>
                <a:cs typeface="Arial"/>
                <a:sym typeface="Arial"/>
              </a:defRPr>
            </a:lvl1pPr>
            <a:lvl2pPr indent="-406400" lvl="1" marL="914400" marR="0" rtl="0" algn="l">
              <a:lnSpc>
                <a:spcPct val="90000"/>
              </a:lnSpc>
              <a:spcBef>
                <a:spcPts val="1200"/>
              </a:spcBef>
              <a:spcAft>
                <a:spcPts val="0"/>
              </a:spcAft>
              <a:buClr>
                <a:schemeClr val="dk2"/>
              </a:buClr>
              <a:buSzPts val="2800"/>
              <a:buFont typeface="NTR"/>
              <a:buChar char="–"/>
              <a:defRPr b="0" i="0" sz="2800" u="none" cap="none" strike="noStrike">
                <a:solidFill>
                  <a:schemeClr val="accent1"/>
                </a:solidFill>
                <a:latin typeface="Arial"/>
                <a:ea typeface="Arial"/>
                <a:cs typeface="Arial"/>
                <a:sym typeface="Arial"/>
              </a:defRPr>
            </a:lvl2pPr>
            <a:lvl3pPr indent="-406400" lvl="2" marL="1371600" marR="0" rtl="0" algn="l">
              <a:lnSpc>
                <a:spcPct val="90000"/>
              </a:lnSpc>
              <a:spcBef>
                <a:spcPts val="1200"/>
              </a:spcBef>
              <a:spcAft>
                <a:spcPts val="0"/>
              </a:spcAft>
              <a:buClr>
                <a:schemeClr val="accent1"/>
              </a:buClr>
              <a:buSzPts val="2800"/>
              <a:buFont typeface="Noto Sans Symbols"/>
              <a:buChar char="▪"/>
              <a:defRPr b="0" i="0" sz="2800" u="none" cap="none" strike="noStrike">
                <a:solidFill>
                  <a:schemeClr val="accent1"/>
                </a:solidFill>
                <a:latin typeface="Arial"/>
                <a:ea typeface="Arial"/>
                <a:cs typeface="Arial"/>
                <a:sym typeface="Arial"/>
              </a:defRPr>
            </a:lvl3pPr>
            <a:lvl4pPr indent="-381000" lvl="3" marL="1828800" marR="0" rtl="0" algn="l">
              <a:lnSpc>
                <a:spcPct val="90000"/>
              </a:lnSpc>
              <a:spcBef>
                <a:spcPts val="1200"/>
              </a:spcBef>
              <a:spcAft>
                <a:spcPts val="0"/>
              </a:spcAft>
              <a:buClr>
                <a:schemeClr val="accent1"/>
              </a:buClr>
              <a:buSzPts val="2400"/>
              <a:buFont typeface="NTR"/>
              <a:buChar char="–"/>
              <a:defRPr b="0" i="0" sz="2400" u="none" cap="none" strike="noStrike">
                <a:solidFill>
                  <a:schemeClr val="accent1"/>
                </a:solidFill>
                <a:latin typeface="Arial"/>
                <a:ea typeface="Arial"/>
                <a:cs typeface="Arial"/>
                <a:sym typeface="Arial"/>
              </a:defRPr>
            </a:lvl4pPr>
            <a:lvl5pPr indent="-381000" lvl="4" marL="2286000" marR="0" rtl="0" algn="l">
              <a:lnSpc>
                <a:spcPct val="90000"/>
              </a:lnSpc>
              <a:spcBef>
                <a:spcPts val="1200"/>
              </a:spcBef>
              <a:spcAft>
                <a:spcPts val="0"/>
              </a:spcAft>
              <a:buClr>
                <a:schemeClr val="accent1"/>
              </a:buClr>
              <a:buSzPts val="2400"/>
              <a:buFont typeface="Arial"/>
              <a:buChar char="•"/>
              <a:defRPr b="0" i="0" sz="2400" u="none" cap="none" strike="noStrike">
                <a:solidFill>
                  <a:schemeClr val="accent1"/>
                </a:solidFill>
                <a:latin typeface="Arial"/>
                <a:ea typeface="Arial"/>
                <a:cs typeface="Arial"/>
                <a:sym typeface="Arial"/>
              </a:defRPr>
            </a:lvl5pPr>
            <a:lvl6pPr indent="-342900" lvl="5" marL="2743200" marR="0" rtl="0" algn="l">
              <a:lnSpc>
                <a:spcPct val="90000"/>
              </a:lnSpc>
              <a:spcBef>
                <a:spcPts val="12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9pPr>
          </a:lstStyle>
          <a:p/>
        </p:txBody>
      </p:sp>
      <p:cxnSp>
        <p:nvCxnSpPr>
          <p:cNvPr id="93" name="Google Shape;93;p22"/>
          <p:cNvCxnSpPr/>
          <p:nvPr/>
        </p:nvCxnSpPr>
        <p:spPr>
          <a:xfrm>
            <a:off x="838200" y="6355845"/>
            <a:ext cx="10515600" cy="0"/>
          </a:xfrm>
          <a:prstGeom prst="straightConnector1">
            <a:avLst/>
          </a:prstGeom>
          <a:noFill/>
          <a:ln cap="flat" cmpd="sng" w="9525">
            <a:solidFill>
              <a:schemeClr val="dk2"/>
            </a:solidFill>
            <a:prstDash val="solid"/>
            <a:miter lim="800000"/>
            <a:headEnd len="sm" w="sm" type="none"/>
            <a:tailEnd len="sm" w="sm" type="none"/>
          </a:ln>
        </p:spPr>
      </p:cxnSp>
      <p:sp>
        <p:nvSpPr>
          <p:cNvPr id="94" name="Google Shape;94;p22"/>
          <p:cNvSpPr txBox="1"/>
          <p:nvPr/>
        </p:nvSpPr>
        <p:spPr>
          <a:xfrm>
            <a:off x="838200" y="6418598"/>
            <a:ext cx="1919243" cy="365125"/>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2"/>
                </a:solidFill>
                <a:latin typeface="Arial"/>
                <a:ea typeface="Arial"/>
                <a:cs typeface="Arial"/>
                <a:sym typeface="Arial"/>
              </a:rPr>
              <a:t>Syracuse University</a:t>
            </a:r>
            <a:endParaRPr/>
          </a:p>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chemeClr val="dk2"/>
                </a:solidFill>
                <a:latin typeface="Arial"/>
                <a:ea typeface="Arial"/>
                <a:cs typeface="Arial"/>
                <a:sym typeface="Arial"/>
              </a:rPr>
              <a:t>School of Information Studies</a:t>
            </a:r>
            <a:endParaRPr/>
          </a:p>
        </p:txBody>
      </p:sp>
      <p:sp>
        <p:nvSpPr>
          <p:cNvPr id="95" name="Google Shape;95;p22"/>
          <p:cNvSpPr txBox="1"/>
          <p:nvPr/>
        </p:nvSpPr>
        <p:spPr>
          <a:xfrm>
            <a:off x="9434557" y="6355845"/>
            <a:ext cx="1919243" cy="365125"/>
          </a:xfrm>
          <a:prstGeom prst="rect">
            <a:avLst/>
          </a:prstGeom>
          <a:noFill/>
          <a:ln>
            <a:noFill/>
          </a:ln>
        </p:spPr>
        <p:txBody>
          <a:bodyPr anchorCtr="0" anchor="ctr" bIns="45700" lIns="0" spcFirstLastPara="1" rIns="0" wrap="square" tIns="45700">
            <a:noAutofit/>
          </a:bodyPr>
          <a:lstStyle/>
          <a:p>
            <a:pPr indent="0" lvl="0" marL="0" marR="0" rtl="0" algn="r">
              <a:lnSpc>
                <a:spcPct val="100000"/>
              </a:lnSpc>
              <a:spcBef>
                <a:spcPts val="0"/>
              </a:spcBef>
              <a:spcAft>
                <a:spcPts val="0"/>
              </a:spcAft>
              <a:buClr>
                <a:srgbClr val="000000"/>
              </a:buClr>
              <a:buSzPts val="1000"/>
              <a:buFont typeface="Arial"/>
              <a:buNone/>
            </a:pPr>
            <a:fld id="{00000000-1234-1234-1234-123412341234}" type="slidenum">
              <a:rPr b="0" i="0" lang="en-US" sz="1000" u="none" cap="none" strike="noStrike">
                <a:solidFill>
                  <a:schemeClr val="dk2"/>
                </a:solidFill>
                <a:latin typeface="Arial"/>
                <a:ea typeface="Arial"/>
                <a:cs typeface="Arial"/>
                <a:sym typeface="Arial"/>
              </a:rPr>
              <a:t>‹#›</a:t>
            </a:fld>
            <a:endParaRPr b="0" i="0" sz="1000" u="none" cap="none" strike="noStrike">
              <a:solidFill>
                <a:schemeClr val="dk2"/>
              </a:solidFill>
              <a:latin typeface="Arial"/>
              <a:ea typeface="Arial"/>
              <a:cs typeface="Arial"/>
              <a:sym typeface="Arial"/>
            </a:endParaRPr>
          </a:p>
        </p:txBody>
      </p:sp>
      <p:sp>
        <p:nvSpPr>
          <p:cNvPr id="96" name="Google Shape;96;p22"/>
          <p:cNvSpPr txBox="1"/>
          <p:nvPr>
            <p:ph idx="11" type="ftr"/>
          </p:nvPr>
        </p:nvSpPr>
        <p:spPr>
          <a:xfrm>
            <a:off x="4038600" y="6418598"/>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SzPts val="1400"/>
              <a:buNone/>
              <a:defRPr b="0" i="0" sz="1200" u="none" cap="none" strike="noStrike">
                <a:solidFill>
                  <a:srgbClr val="90909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12.png"/><Relationship Id="rId5"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23.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25.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32"/>
          <p:cNvSpPr txBox="1"/>
          <p:nvPr>
            <p:ph type="ctrTitle"/>
          </p:nvPr>
        </p:nvSpPr>
        <p:spPr>
          <a:xfrm>
            <a:off x="731520" y="1955647"/>
            <a:ext cx="6583800" cy="2387700"/>
          </a:xfrm>
          <a:prstGeom prst="rect">
            <a:avLst/>
          </a:prstGeom>
        </p:spPr>
        <p:txBody>
          <a:bodyPr anchorCtr="0" anchor="b" bIns="45700" lIns="0" spcFirstLastPara="1" rIns="0" wrap="square" tIns="45700">
            <a:noAutofit/>
          </a:bodyPr>
          <a:lstStyle/>
          <a:p>
            <a:pPr indent="0" lvl="0" marL="0" rtl="0" algn="l">
              <a:lnSpc>
                <a:spcPct val="115000"/>
              </a:lnSpc>
              <a:spcBef>
                <a:spcPts val="0"/>
              </a:spcBef>
              <a:spcAft>
                <a:spcPts val="0"/>
              </a:spcAft>
              <a:buNone/>
            </a:pPr>
            <a:r>
              <a:rPr lang="en-US">
                <a:latin typeface="Comfortaa"/>
                <a:ea typeface="Comfortaa"/>
                <a:cs typeface="Comfortaa"/>
                <a:sym typeface="Comfortaa"/>
              </a:rPr>
              <a:t>Data Analysis </a:t>
            </a:r>
            <a:endParaRPr>
              <a:latin typeface="Comfortaa"/>
              <a:ea typeface="Comfortaa"/>
              <a:cs typeface="Comfortaa"/>
              <a:sym typeface="Comfortaa"/>
            </a:endParaRPr>
          </a:p>
          <a:p>
            <a:pPr indent="0" lvl="0" marL="0" rtl="0" algn="l">
              <a:lnSpc>
                <a:spcPct val="115000"/>
              </a:lnSpc>
              <a:spcBef>
                <a:spcPts val="0"/>
              </a:spcBef>
              <a:spcAft>
                <a:spcPts val="0"/>
              </a:spcAft>
              <a:buNone/>
            </a:pPr>
            <a:r>
              <a:rPr lang="en-US">
                <a:latin typeface="Comfortaa"/>
                <a:ea typeface="Comfortaa"/>
                <a:cs typeface="Comfortaa"/>
                <a:sym typeface="Comfortaa"/>
              </a:rPr>
              <a:t>on FIFA 20 Players</a:t>
            </a:r>
            <a:endParaRPr>
              <a:latin typeface="Comfortaa"/>
              <a:ea typeface="Comfortaa"/>
              <a:cs typeface="Comfortaa"/>
              <a:sym typeface="Comfortaa"/>
            </a:endParaRPr>
          </a:p>
        </p:txBody>
      </p:sp>
      <p:sp>
        <p:nvSpPr>
          <p:cNvPr id="135" name="Google Shape;135;p32"/>
          <p:cNvSpPr txBox="1"/>
          <p:nvPr>
            <p:ph idx="1" type="subTitle"/>
          </p:nvPr>
        </p:nvSpPr>
        <p:spPr>
          <a:xfrm>
            <a:off x="731525" y="5012675"/>
            <a:ext cx="7414500" cy="1707600"/>
          </a:xfrm>
          <a:prstGeom prst="rect">
            <a:avLst/>
          </a:prstGeom>
        </p:spPr>
        <p:txBody>
          <a:bodyPr anchorCtr="0" anchor="t" bIns="45700" lIns="0" spcFirstLastPara="1" rIns="0" wrap="square" tIns="45700">
            <a:noAutofit/>
          </a:bodyPr>
          <a:lstStyle/>
          <a:p>
            <a:pPr indent="0" lvl="0" marL="0" rtl="0" algn="l">
              <a:lnSpc>
                <a:spcPct val="100000"/>
              </a:lnSpc>
              <a:spcBef>
                <a:spcPts val="0"/>
              </a:spcBef>
              <a:spcAft>
                <a:spcPts val="0"/>
              </a:spcAft>
              <a:buNone/>
            </a:pPr>
            <a:r>
              <a:rPr b="1" lang="en-US" sz="2100">
                <a:latin typeface="Calibri"/>
                <a:ea typeface="Calibri"/>
                <a:cs typeface="Calibri"/>
                <a:sym typeface="Calibri"/>
              </a:rPr>
              <a:t>IST 718 Project Presentation</a:t>
            </a:r>
            <a:endParaRPr b="1" sz="2100">
              <a:latin typeface="Calibri"/>
              <a:ea typeface="Calibri"/>
              <a:cs typeface="Calibri"/>
              <a:sym typeface="Calibri"/>
            </a:endParaRPr>
          </a:p>
          <a:p>
            <a:pPr indent="0" lvl="0" marL="0" rtl="0" algn="l">
              <a:lnSpc>
                <a:spcPct val="100000"/>
              </a:lnSpc>
              <a:spcBef>
                <a:spcPts val="1200"/>
              </a:spcBef>
              <a:spcAft>
                <a:spcPts val="0"/>
              </a:spcAft>
              <a:buNone/>
            </a:pPr>
            <a:r>
              <a:rPr b="1" lang="en-US" sz="2100">
                <a:latin typeface="Calibri"/>
                <a:ea typeface="Calibri"/>
                <a:cs typeface="Calibri"/>
                <a:sym typeface="Calibri"/>
              </a:rPr>
              <a:t>Group 10</a:t>
            </a:r>
            <a:endParaRPr b="1" sz="2100">
              <a:latin typeface="Calibri"/>
              <a:ea typeface="Calibri"/>
              <a:cs typeface="Calibri"/>
              <a:sym typeface="Calibri"/>
            </a:endParaRPr>
          </a:p>
          <a:p>
            <a:pPr indent="0" lvl="0" marL="0" rtl="0" algn="l">
              <a:lnSpc>
                <a:spcPct val="100000"/>
              </a:lnSpc>
              <a:spcBef>
                <a:spcPts val="1200"/>
              </a:spcBef>
              <a:spcAft>
                <a:spcPts val="1200"/>
              </a:spcAft>
              <a:buNone/>
            </a:pPr>
            <a:r>
              <a:rPr lang="en-US" sz="2100">
                <a:latin typeface="Calibri"/>
                <a:ea typeface="Calibri"/>
                <a:cs typeface="Calibri"/>
                <a:sym typeface="Calibri"/>
              </a:rPr>
              <a:t>Jinlong Zhou, </a:t>
            </a:r>
            <a:r>
              <a:rPr lang="en-US" sz="2100">
                <a:latin typeface="Calibri"/>
                <a:ea typeface="Calibri"/>
                <a:cs typeface="Calibri"/>
                <a:sym typeface="Calibri"/>
              </a:rPr>
              <a:t>Kun Yang, Yanning Fan, </a:t>
            </a:r>
            <a:r>
              <a:rPr lang="en-US" sz="2100">
                <a:latin typeface="Calibri"/>
                <a:ea typeface="Calibri"/>
                <a:cs typeface="Calibri"/>
                <a:sym typeface="Calibri"/>
              </a:rPr>
              <a:t>Zimeng Zhang</a:t>
            </a:r>
            <a:endParaRPr sz="2100">
              <a:latin typeface="Calibri"/>
              <a:ea typeface="Calibri"/>
              <a:cs typeface="Calibri"/>
              <a:sym typeface="Calibri"/>
            </a:endParaRPr>
          </a:p>
        </p:txBody>
      </p:sp>
      <p:pic>
        <p:nvPicPr>
          <p:cNvPr id="136" name="Google Shape;136;p32"/>
          <p:cNvPicPr preferRelativeResize="0"/>
          <p:nvPr/>
        </p:nvPicPr>
        <p:blipFill rotWithShape="1">
          <a:blip r:embed="rId3">
            <a:alphaModFix/>
          </a:blip>
          <a:srcRect b="2008" l="0" r="2066" t="0"/>
          <a:stretch/>
        </p:blipFill>
        <p:spPr>
          <a:xfrm>
            <a:off x="7194100" y="0"/>
            <a:ext cx="4997901" cy="68579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41"/>
          <p:cNvSpPr txBox="1"/>
          <p:nvPr>
            <p:ph type="title"/>
          </p:nvPr>
        </p:nvSpPr>
        <p:spPr>
          <a:xfrm>
            <a:off x="1070100" y="346000"/>
            <a:ext cx="10051800" cy="1325700"/>
          </a:xfrm>
          <a:prstGeom prst="rect">
            <a:avLst/>
          </a:prstGeom>
          <a:noFill/>
          <a:ln>
            <a:noFill/>
          </a:ln>
        </p:spPr>
        <p:txBody>
          <a:bodyPr anchorCtr="0" anchor="ctr" bIns="45700" lIns="0" spcFirstLastPara="1" rIns="0" wrap="square" tIns="45700">
            <a:noAutofit/>
          </a:bodyPr>
          <a:lstStyle/>
          <a:p>
            <a:pPr indent="0" lvl="0" marL="0" rtl="0" algn="ctr">
              <a:lnSpc>
                <a:spcPct val="90000"/>
              </a:lnSpc>
              <a:spcBef>
                <a:spcPts val="0"/>
              </a:spcBef>
              <a:spcAft>
                <a:spcPts val="0"/>
              </a:spcAft>
              <a:buClr>
                <a:schemeClr val="dk2"/>
              </a:buClr>
              <a:buSzPts val="3600"/>
              <a:buFont typeface="Arial"/>
              <a:buNone/>
            </a:pPr>
            <a:r>
              <a:rPr lang="en-US">
                <a:solidFill>
                  <a:schemeClr val="accent1"/>
                </a:solidFill>
                <a:latin typeface="Comfortaa"/>
                <a:ea typeface="Comfortaa"/>
                <a:cs typeface="Comfortaa"/>
                <a:sym typeface="Comfortaa"/>
              </a:rPr>
              <a:t>Value vs Overall Rating</a:t>
            </a:r>
            <a:endParaRPr>
              <a:solidFill>
                <a:schemeClr val="accent1"/>
              </a:solidFill>
              <a:latin typeface="Comfortaa"/>
              <a:ea typeface="Comfortaa"/>
              <a:cs typeface="Comfortaa"/>
              <a:sym typeface="Comfortaa"/>
            </a:endParaRPr>
          </a:p>
        </p:txBody>
      </p:sp>
      <p:sp>
        <p:nvSpPr>
          <p:cNvPr id="205" name="Google Shape;205;p41"/>
          <p:cNvSpPr txBox="1"/>
          <p:nvPr>
            <p:ph idx="11" type="ftr"/>
          </p:nvPr>
        </p:nvSpPr>
        <p:spPr>
          <a:xfrm>
            <a:off x="4038600" y="6418598"/>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pic>
        <p:nvPicPr>
          <p:cNvPr id="206" name="Google Shape;206;p41"/>
          <p:cNvPicPr preferRelativeResize="0"/>
          <p:nvPr/>
        </p:nvPicPr>
        <p:blipFill>
          <a:blip r:embed="rId3">
            <a:alphaModFix/>
          </a:blip>
          <a:stretch>
            <a:fillRect/>
          </a:stretch>
        </p:blipFill>
        <p:spPr>
          <a:xfrm>
            <a:off x="1204675" y="1339675"/>
            <a:ext cx="9782650" cy="4921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42"/>
          <p:cNvSpPr txBox="1"/>
          <p:nvPr>
            <p:ph type="title"/>
          </p:nvPr>
        </p:nvSpPr>
        <p:spPr>
          <a:xfrm>
            <a:off x="1698025" y="365775"/>
            <a:ext cx="8437500" cy="1325700"/>
          </a:xfrm>
          <a:prstGeom prst="rect">
            <a:avLst/>
          </a:prstGeom>
          <a:noFill/>
          <a:ln>
            <a:noFill/>
          </a:ln>
        </p:spPr>
        <p:txBody>
          <a:bodyPr anchorCtr="0" anchor="ctr" bIns="45700" lIns="0" spcFirstLastPara="1" rIns="0" wrap="square" tIns="45700">
            <a:noAutofit/>
          </a:bodyPr>
          <a:lstStyle/>
          <a:p>
            <a:pPr indent="0" lvl="0" marL="0" rtl="0" algn="ctr">
              <a:lnSpc>
                <a:spcPct val="90000"/>
              </a:lnSpc>
              <a:spcBef>
                <a:spcPts val="0"/>
              </a:spcBef>
              <a:spcAft>
                <a:spcPts val="0"/>
              </a:spcAft>
              <a:buClr>
                <a:schemeClr val="dk2"/>
              </a:buClr>
              <a:buSzPts val="3600"/>
              <a:buFont typeface="Arial"/>
              <a:buNone/>
            </a:pPr>
            <a:r>
              <a:rPr lang="en-US">
                <a:solidFill>
                  <a:schemeClr val="accent1"/>
                </a:solidFill>
                <a:latin typeface="Comfortaa"/>
                <a:ea typeface="Comfortaa"/>
                <a:cs typeface="Comfortaa"/>
                <a:sym typeface="Comfortaa"/>
              </a:rPr>
              <a:t>Player Count by Position</a:t>
            </a:r>
            <a:endParaRPr>
              <a:solidFill>
                <a:schemeClr val="accent1"/>
              </a:solidFill>
              <a:latin typeface="Comfortaa"/>
              <a:ea typeface="Comfortaa"/>
              <a:cs typeface="Comfortaa"/>
              <a:sym typeface="Comfortaa"/>
            </a:endParaRPr>
          </a:p>
        </p:txBody>
      </p:sp>
      <p:pic>
        <p:nvPicPr>
          <p:cNvPr descr="Chart, histogram&#10;&#10;Description automatically generated" id="212" name="Google Shape;212;p42"/>
          <p:cNvPicPr preferRelativeResize="0"/>
          <p:nvPr/>
        </p:nvPicPr>
        <p:blipFill rotWithShape="1">
          <a:blip r:embed="rId3">
            <a:alphaModFix/>
          </a:blip>
          <a:srcRect b="8149" l="6749" r="9026" t="11150"/>
          <a:stretch/>
        </p:blipFill>
        <p:spPr>
          <a:xfrm>
            <a:off x="1458744" y="1838575"/>
            <a:ext cx="9245329" cy="4190913"/>
          </a:xfrm>
          <a:prstGeom prst="rect">
            <a:avLst/>
          </a:prstGeom>
          <a:noFill/>
          <a:ln>
            <a:noFill/>
          </a:ln>
        </p:spPr>
      </p:pic>
      <p:sp>
        <p:nvSpPr>
          <p:cNvPr id="213" name="Google Shape;213;p42"/>
          <p:cNvSpPr txBox="1"/>
          <p:nvPr/>
        </p:nvSpPr>
        <p:spPr>
          <a:xfrm rot="-5400000">
            <a:off x="1222375" y="3763044"/>
            <a:ext cx="609300" cy="342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100" u="none" cap="none" strike="noStrike">
                <a:solidFill>
                  <a:srgbClr val="000000"/>
                </a:solidFill>
                <a:latin typeface="Arial"/>
                <a:ea typeface="Arial"/>
                <a:cs typeface="Arial"/>
                <a:sym typeface="Arial"/>
              </a:rPr>
              <a:t>Count</a:t>
            </a:r>
            <a:endParaRPr b="0" i="0" sz="1100" u="none" cap="none" strike="noStrike">
              <a:solidFill>
                <a:srgbClr val="000000"/>
              </a:solidFill>
              <a:latin typeface="Arial"/>
              <a:ea typeface="Arial"/>
              <a:cs typeface="Arial"/>
              <a:sym typeface="Arial"/>
            </a:endParaRPr>
          </a:p>
        </p:txBody>
      </p:sp>
      <p:sp>
        <p:nvSpPr>
          <p:cNvPr id="214" name="Google Shape;214;p42"/>
          <p:cNvSpPr txBox="1"/>
          <p:nvPr/>
        </p:nvSpPr>
        <p:spPr>
          <a:xfrm>
            <a:off x="5739450" y="6029500"/>
            <a:ext cx="713100" cy="239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100" u="none" cap="none" strike="noStrike">
                <a:solidFill>
                  <a:srgbClr val="000000"/>
                </a:solidFill>
                <a:latin typeface="Arial"/>
                <a:ea typeface="Arial"/>
                <a:cs typeface="Arial"/>
                <a:sym typeface="Arial"/>
              </a:rPr>
              <a:t>Position </a:t>
            </a:r>
            <a:endParaRPr b="0" i="0" sz="1100" u="none" cap="none" strike="noStrike">
              <a:solidFill>
                <a:srgbClr val="000000"/>
              </a:solidFill>
              <a:latin typeface="Arial"/>
              <a:ea typeface="Arial"/>
              <a:cs typeface="Arial"/>
              <a:sym typeface="Arial"/>
            </a:endParaRPr>
          </a:p>
        </p:txBody>
      </p:sp>
      <p:sp>
        <p:nvSpPr>
          <p:cNvPr id="215" name="Google Shape;215;p42"/>
          <p:cNvSpPr txBox="1"/>
          <p:nvPr>
            <p:ph idx="11" type="ftr"/>
          </p:nvPr>
        </p:nvSpPr>
        <p:spPr>
          <a:xfrm>
            <a:off x="4038600" y="6418598"/>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43"/>
          <p:cNvSpPr txBox="1"/>
          <p:nvPr>
            <p:ph type="title"/>
          </p:nvPr>
        </p:nvSpPr>
        <p:spPr>
          <a:xfrm>
            <a:off x="1698025" y="365775"/>
            <a:ext cx="8437500" cy="1325700"/>
          </a:xfrm>
          <a:prstGeom prst="rect">
            <a:avLst/>
          </a:prstGeom>
          <a:noFill/>
          <a:ln>
            <a:noFill/>
          </a:ln>
        </p:spPr>
        <p:txBody>
          <a:bodyPr anchorCtr="0" anchor="ctr" bIns="45700" lIns="0" spcFirstLastPara="1" rIns="0" wrap="square" tIns="45700">
            <a:noAutofit/>
          </a:bodyPr>
          <a:lstStyle/>
          <a:p>
            <a:pPr indent="0" lvl="0" marL="0" rtl="0" algn="ctr">
              <a:lnSpc>
                <a:spcPct val="90000"/>
              </a:lnSpc>
              <a:spcBef>
                <a:spcPts val="0"/>
              </a:spcBef>
              <a:spcAft>
                <a:spcPts val="0"/>
              </a:spcAft>
              <a:buClr>
                <a:schemeClr val="dk2"/>
              </a:buClr>
              <a:buSzPts val="3600"/>
              <a:buFont typeface="Arial"/>
              <a:buNone/>
            </a:pPr>
            <a:r>
              <a:rPr lang="en-US">
                <a:solidFill>
                  <a:schemeClr val="accent1"/>
                </a:solidFill>
                <a:latin typeface="Comfortaa"/>
                <a:ea typeface="Comfortaa"/>
                <a:cs typeface="Comfortaa"/>
                <a:sym typeface="Comfortaa"/>
              </a:rPr>
              <a:t>Proportion of </a:t>
            </a:r>
            <a:r>
              <a:rPr lang="en-US">
                <a:solidFill>
                  <a:schemeClr val="accent1"/>
                </a:solidFill>
                <a:latin typeface="Comfortaa"/>
                <a:ea typeface="Comfortaa"/>
                <a:cs typeface="Comfortaa"/>
                <a:sym typeface="Comfortaa"/>
              </a:rPr>
              <a:t>Players</a:t>
            </a:r>
            <a:r>
              <a:rPr lang="en-US">
                <a:solidFill>
                  <a:schemeClr val="accent1"/>
                </a:solidFill>
                <a:latin typeface="Comfortaa"/>
                <a:ea typeface="Comfortaa"/>
                <a:cs typeface="Comfortaa"/>
                <a:sym typeface="Comfortaa"/>
              </a:rPr>
              <a:t> per Position</a:t>
            </a:r>
            <a:endParaRPr>
              <a:solidFill>
                <a:schemeClr val="accent1"/>
              </a:solidFill>
              <a:latin typeface="Comfortaa"/>
              <a:ea typeface="Comfortaa"/>
              <a:cs typeface="Comfortaa"/>
              <a:sym typeface="Comfortaa"/>
            </a:endParaRPr>
          </a:p>
        </p:txBody>
      </p:sp>
      <p:sp>
        <p:nvSpPr>
          <p:cNvPr id="221" name="Google Shape;221;p43"/>
          <p:cNvSpPr txBox="1"/>
          <p:nvPr>
            <p:ph idx="11" type="ftr"/>
          </p:nvPr>
        </p:nvSpPr>
        <p:spPr>
          <a:xfrm>
            <a:off x="4038600" y="6418598"/>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pic>
        <p:nvPicPr>
          <p:cNvPr id="222" name="Google Shape;222;p43"/>
          <p:cNvPicPr preferRelativeResize="0"/>
          <p:nvPr/>
        </p:nvPicPr>
        <p:blipFill>
          <a:blip r:embed="rId3">
            <a:alphaModFix/>
          </a:blip>
          <a:stretch>
            <a:fillRect/>
          </a:stretch>
        </p:blipFill>
        <p:spPr>
          <a:xfrm>
            <a:off x="4142475" y="1660607"/>
            <a:ext cx="4114800" cy="3868119"/>
          </a:xfrm>
          <a:prstGeom prst="rect">
            <a:avLst/>
          </a:prstGeom>
          <a:noFill/>
          <a:ln>
            <a:noFill/>
          </a:ln>
        </p:spPr>
      </p:pic>
      <p:pic>
        <p:nvPicPr>
          <p:cNvPr id="223" name="Google Shape;223;p43"/>
          <p:cNvPicPr preferRelativeResize="0"/>
          <p:nvPr/>
        </p:nvPicPr>
        <p:blipFill>
          <a:blip r:embed="rId4">
            <a:alphaModFix/>
          </a:blip>
          <a:stretch>
            <a:fillRect/>
          </a:stretch>
        </p:blipFill>
        <p:spPr>
          <a:xfrm>
            <a:off x="8360475" y="1844650"/>
            <a:ext cx="3886200" cy="3653205"/>
          </a:xfrm>
          <a:prstGeom prst="rect">
            <a:avLst/>
          </a:prstGeom>
          <a:noFill/>
          <a:ln>
            <a:noFill/>
          </a:ln>
        </p:spPr>
      </p:pic>
      <p:sp>
        <p:nvSpPr>
          <p:cNvPr id="224" name="Google Shape;224;p43"/>
          <p:cNvSpPr txBox="1"/>
          <p:nvPr/>
        </p:nvSpPr>
        <p:spPr>
          <a:xfrm>
            <a:off x="1725725" y="5421650"/>
            <a:ext cx="9360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Attacker</a:t>
            </a:r>
            <a:endParaRPr/>
          </a:p>
        </p:txBody>
      </p:sp>
      <p:sp>
        <p:nvSpPr>
          <p:cNvPr id="225" name="Google Shape;225;p43"/>
          <p:cNvSpPr txBox="1"/>
          <p:nvPr/>
        </p:nvSpPr>
        <p:spPr>
          <a:xfrm>
            <a:off x="5783475" y="5421650"/>
            <a:ext cx="10746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Midfielder</a:t>
            </a:r>
            <a:endParaRPr/>
          </a:p>
        </p:txBody>
      </p:sp>
      <p:sp>
        <p:nvSpPr>
          <p:cNvPr id="226" name="Google Shape;226;p43"/>
          <p:cNvSpPr txBox="1"/>
          <p:nvPr/>
        </p:nvSpPr>
        <p:spPr>
          <a:xfrm>
            <a:off x="9835575" y="5421650"/>
            <a:ext cx="9360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Defender</a:t>
            </a:r>
            <a:endParaRPr/>
          </a:p>
        </p:txBody>
      </p:sp>
      <p:pic>
        <p:nvPicPr>
          <p:cNvPr id="227" name="Google Shape;227;p43"/>
          <p:cNvPicPr preferRelativeResize="0"/>
          <p:nvPr/>
        </p:nvPicPr>
        <p:blipFill>
          <a:blip r:embed="rId5">
            <a:alphaModFix/>
          </a:blip>
          <a:stretch>
            <a:fillRect/>
          </a:stretch>
        </p:blipFill>
        <p:spPr>
          <a:xfrm>
            <a:off x="152400" y="1843875"/>
            <a:ext cx="3779725" cy="34253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4"/>
          <p:cNvSpPr txBox="1"/>
          <p:nvPr>
            <p:ph type="title"/>
          </p:nvPr>
        </p:nvSpPr>
        <p:spPr>
          <a:xfrm>
            <a:off x="838200" y="4643287"/>
            <a:ext cx="10515600" cy="1363800"/>
          </a:xfrm>
          <a:prstGeom prst="rect">
            <a:avLst/>
          </a:prstGeom>
        </p:spPr>
        <p:txBody>
          <a:bodyPr anchorCtr="0" anchor="b" bIns="45700" lIns="0" spcFirstLastPara="1" rIns="0" wrap="square" tIns="45700">
            <a:noAutofit/>
          </a:bodyPr>
          <a:lstStyle/>
          <a:p>
            <a:pPr indent="0" lvl="0" marL="0" rtl="0" algn="l">
              <a:spcBef>
                <a:spcPts val="0"/>
              </a:spcBef>
              <a:spcAft>
                <a:spcPts val="0"/>
              </a:spcAft>
              <a:buNone/>
            </a:pPr>
            <a:r>
              <a:rPr lang="en-US">
                <a:latin typeface="Comfortaa"/>
                <a:ea typeface="Comfortaa"/>
                <a:cs typeface="Comfortaa"/>
                <a:sym typeface="Comfortaa"/>
              </a:rPr>
              <a:t>Model </a:t>
            </a:r>
            <a:r>
              <a:rPr lang="en-US">
                <a:latin typeface="Comfortaa"/>
                <a:ea typeface="Comfortaa"/>
                <a:cs typeface="Comfortaa"/>
                <a:sym typeface="Comfortaa"/>
              </a:rPr>
              <a:t>Interpretation</a:t>
            </a:r>
            <a:endParaRPr>
              <a:latin typeface="Comfortaa"/>
              <a:ea typeface="Comfortaa"/>
              <a:cs typeface="Comfortaa"/>
              <a:sym typeface="Comfortaa"/>
            </a:endParaRPr>
          </a:p>
        </p:txBody>
      </p:sp>
      <p:pic>
        <p:nvPicPr>
          <p:cNvPr id="234" name="Google Shape;234;p44"/>
          <p:cNvPicPr preferRelativeResize="0"/>
          <p:nvPr/>
        </p:nvPicPr>
        <p:blipFill rotWithShape="1">
          <a:blip r:embed="rId3">
            <a:alphaModFix/>
          </a:blip>
          <a:srcRect b="14477" l="0" r="0" t="21518"/>
          <a:stretch/>
        </p:blipFill>
        <p:spPr>
          <a:xfrm>
            <a:off x="-25" y="0"/>
            <a:ext cx="12192000" cy="4460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5"/>
          <p:cNvSpPr txBox="1"/>
          <p:nvPr>
            <p:ph idx="4294967295" type="body"/>
          </p:nvPr>
        </p:nvSpPr>
        <p:spPr>
          <a:xfrm>
            <a:off x="838200" y="1997402"/>
            <a:ext cx="10515600" cy="2863200"/>
          </a:xfrm>
          <a:prstGeom prst="rect">
            <a:avLst/>
          </a:prstGeom>
          <a:noFill/>
          <a:ln>
            <a:noFill/>
          </a:ln>
        </p:spPr>
        <p:txBody>
          <a:bodyPr anchorCtr="0" anchor="t" bIns="45700" lIns="0" spcFirstLastPara="1" rIns="0" wrap="square" tIns="45700">
            <a:noAutofit/>
          </a:bodyPr>
          <a:lstStyle/>
          <a:p>
            <a:pPr indent="-222250" lvl="0" marL="228600" rtl="0" algn="l">
              <a:lnSpc>
                <a:spcPct val="115000"/>
              </a:lnSpc>
              <a:spcBef>
                <a:spcPts val="0"/>
              </a:spcBef>
              <a:spcAft>
                <a:spcPts val="0"/>
              </a:spcAft>
              <a:buSzPts val="3100"/>
              <a:buFont typeface="Calibri"/>
              <a:buChar char="●"/>
            </a:pPr>
            <a:r>
              <a:rPr b="1" lang="en-US" sz="2700">
                <a:latin typeface="Calibri"/>
                <a:ea typeface="Calibri"/>
                <a:cs typeface="Calibri"/>
                <a:sym typeface="Calibri"/>
              </a:rPr>
              <a:t>Regression: Predict value of a specific player. </a:t>
            </a:r>
            <a:endParaRPr b="1" sz="3100">
              <a:latin typeface="Calibri"/>
              <a:ea typeface="Calibri"/>
              <a:cs typeface="Calibri"/>
              <a:sym typeface="Calibri"/>
            </a:endParaRPr>
          </a:p>
          <a:p>
            <a:pPr indent="-234950" lvl="1" marL="685800" rtl="0" algn="l">
              <a:lnSpc>
                <a:spcPct val="115000"/>
              </a:lnSpc>
              <a:spcBef>
                <a:spcPts val="1200"/>
              </a:spcBef>
              <a:spcAft>
                <a:spcPts val="0"/>
              </a:spcAft>
              <a:buSzPts val="3300"/>
              <a:buFont typeface="Calibri"/>
              <a:buChar char="○"/>
            </a:pPr>
            <a:r>
              <a:rPr lang="en-US" sz="2500">
                <a:latin typeface="Calibri"/>
                <a:ea typeface="Calibri"/>
                <a:cs typeface="Calibri"/>
                <a:sym typeface="Calibri"/>
              </a:rPr>
              <a:t>Random Forest Regression</a:t>
            </a:r>
            <a:endParaRPr sz="2900">
              <a:latin typeface="Calibri"/>
              <a:ea typeface="Calibri"/>
              <a:cs typeface="Calibri"/>
              <a:sym typeface="Calibri"/>
            </a:endParaRPr>
          </a:p>
          <a:p>
            <a:pPr indent="-234950" lvl="1" marL="685800" rtl="0" algn="l">
              <a:lnSpc>
                <a:spcPct val="115000"/>
              </a:lnSpc>
              <a:spcBef>
                <a:spcPts val="1200"/>
              </a:spcBef>
              <a:spcAft>
                <a:spcPts val="0"/>
              </a:spcAft>
              <a:buSzPts val="3300"/>
              <a:buFont typeface="Calibri"/>
              <a:buChar char="○"/>
            </a:pPr>
            <a:r>
              <a:rPr lang="en-US" sz="2500">
                <a:latin typeface="Calibri"/>
                <a:ea typeface="Calibri"/>
                <a:cs typeface="Calibri"/>
                <a:sym typeface="Calibri"/>
              </a:rPr>
              <a:t>Gradient Boosting Regression</a:t>
            </a:r>
            <a:endParaRPr sz="2900">
              <a:latin typeface="Calibri"/>
              <a:ea typeface="Calibri"/>
              <a:cs typeface="Calibri"/>
              <a:sym typeface="Calibri"/>
            </a:endParaRPr>
          </a:p>
          <a:p>
            <a:pPr indent="-234950" lvl="1" marL="685800" rtl="0" algn="l">
              <a:lnSpc>
                <a:spcPct val="115000"/>
              </a:lnSpc>
              <a:spcBef>
                <a:spcPts val="1200"/>
              </a:spcBef>
              <a:spcAft>
                <a:spcPts val="0"/>
              </a:spcAft>
              <a:buSzPts val="3300"/>
              <a:buFont typeface="Calibri"/>
              <a:buChar char="○"/>
            </a:pPr>
            <a:r>
              <a:rPr lang="en-US" sz="2500">
                <a:latin typeface="Calibri"/>
                <a:ea typeface="Calibri"/>
                <a:cs typeface="Calibri"/>
                <a:sym typeface="Calibri"/>
              </a:rPr>
              <a:t>Linear Regression with Regularization</a:t>
            </a:r>
            <a:endParaRPr sz="2500">
              <a:latin typeface="Calibri"/>
              <a:ea typeface="Calibri"/>
              <a:cs typeface="Calibri"/>
              <a:sym typeface="Calibri"/>
            </a:endParaRPr>
          </a:p>
        </p:txBody>
      </p:sp>
      <p:sp>
        <p:nvSpPr>
          <p:cNvPr id="241" name="Google Shape;241;p45"/>
          <p:cNvSpPr txBox="1"/>
          <p:nvPr>
            <p:ph idx="11" type="ftr"/>
          </p:nvPr>
        </p:nvSpPr>
        <p:spPr>
          <a:xfrm>
            <a:off x="4038600" y="6418598"/>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latin typeface="Comfortaa"/>
                <a:ea typeface="Comfortaa"/>
                <a:cs typeface="Comfortaa"/>
                <a:sym typeface="Comfortaa"/>
              </a:rPr>
              <a:t>IST-718 Big Data Analytics</a:t>
            </a:r>
            <a:endParaRPr sz="1200">
              <a:solidFill>
                <a:schemeClr val="dk2"/>
              </a:solidFill>
              <a:latin typeface="Comfortaa"/>
              <a:ea typeface="Comfortaa"/>
              <a:cs typeface="Comfortaa"/>
              <a:sym typeface="Comfortaa"/>
            </a:endParaRPr>
          </a:p>
        </p:txBody>
      </p:sp>
      <p:sp>
        <p:nvSpPr>
          <p:cNvPr id="242" name="Google Shape;242;p45"/>
          <p:cNvSpPr txBox="1"/>
          <p:nvPr>
            <p:ph idx="4294967295" type="title"/>
          </p:nvPr>
        </p:nvSpPr>
        <p:spPr>
          <a:xfrm>
            <a:off x="838200" y="365125"/>
            <a:ext cx="10515600" cy="1325700"/>
          </a:xfrm>
          <a:prstGeom prst="rect">
            <a:avLst/>
          </a:prstGeom>
          <a:noFill/>
          <a:ln>
            <a:noFill/>
          </a:ln>
        </p:spPr>
        <p:txBody>
          <a:bodyPr anchorCtr="0" anchor="ctr" bIns="45700" lIns="0" spcFirstLastPara="1" rIns="0" wrap="square" tIns="45700">
            <a:noAutofit/>
          </a:bodyPr>
          <a:lstStyle/>
          <a:p>
            <a:pPr indent="0" lvl="0" marL="0" rtl="0" algn="l">
              <a:spcBef>
                <a:spcPts val="0"/>
              </a:spcBef>
              <a:spcAft>
                <a:spcPts val="0"/>
              </a:spcAft>
              <a:buClr>
                <a:schemeClr val="dk2"/>
              </a:buClr>
              <a:buSzPts val="3600"/>
              <a:buFont typeface="Arial"/>
              <a:buNone/>
            </a:pPr>
            <a:r>
              <a:rPr lang="en-US">
                <a:latin typeface="Comfortaa"/>
                <a:ea typeface="Comfortaa"/>
                <a:cs typeface="Comfortaa"/>
                <a:sym typeface="Comfortaa"/>
              </a:rPr>
              <a:t>Methods Used for Regression</a:t>
            </a:r>
            <a:endParaRPr>
              <a:latin typeface="Comfortaa"/>
              <a:ea typeface="Comfortaa"/>
              <a:cs typeface="Comfortaa"/>
              <a:sym typeface="Comforta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6"/>
          <p:cNvSpPr txBox="1"/>
          <p:nvPr>
            <p:ph type="title"/>
          </p:nvPr>
        </p:nvSpPr>
        <p:spPr>
          <a:xfrm>
            <a:off x="838200" y="684155"/>
            <a:ext cx="10515600" cy="1325700"/>
          </a:xfrm>
          <a:prstGeom prst="rect">
            <a:avLst/>
          </a:prstGeom>
          <a:noFill/>
          <a:ln>
            <a:noFill/>
          </a:ln>
        </p:spPr>
        <p:txBody>
          <a:bodyPr anchorCtr="0" anchor="ctr" bIns="45700" lIns="0" spcFirstLastPara="1" rIns="0" wrap="square" tIns="45700">
            <a:noAutofit/>
          </a:bodyPr>
          <a:lstStyle/>
          <a:p>
            <a:pPr indent="0" lvl="0" marL="0" rtl="0" algn="l">
              <a:lnSpc>
                <a:spcPct val="90000"/>
              </a:lnSpc>
              <a:spcBef>
                <a:spcPts val="0"/>
              </a:spcBef>
              <a:spcAft>
                <a:spcPts val="0"/>
              </a:spcAft>
              <a:buClr>
                <a:schemeClr val="dk2"/>
              </a:buClr>
              <a:buSzPts val="3600"/>
              <a:buFont typeface="Arial"/>
              <a:buNone/>
            </a:pPr>
            <a:r>
              <a:rPr lang="en-US">
                <a:latin typeface="Comfortaa"/>
                <a:ea typeface="Comfortaa"/>
                <a:cs typeface="Comfortaa"/>
                <a:sym typeface="Comfortaa"/>
              </a:rPr>
              <a:t>Methods Used for Classification and Clusterin</a:t>
            </a:r>
            <a:r>
              <a:rPr lang="en-US">
                <a:latin typeface="Comfortaa"/>
                <a:ea typeface="Comfortaa"/>
                <a:cs typeface="Comfortaa"/>
                <a:sym typeface="Comfortaa"/>
              </a:rPr>
              <a:t>g</a:t>
            </a:r>
            <a:endParaRPr>
              <a:latin typeface="Comfortaa"/>
              <a:ea typeface="Comfortaa"/>
              <a:cs typeface="Comfortaa"/>
              <a:sym typeface="Comfortaa"/>
            </a:endParaRPr>
          </a:p>
        </p:txBody>
      </p:sp>
      <p:sp>
        <p:nvSpPr>
          <p:cNvPr id="249" name="Google Shape;249;p46"/>
          <p:cNvSpPr txBox="1"/>
          <p:nvPr>
            <p:ph idx="1" type="body"/>
          </p:nvPr>
        </p:nvSpPr>
        <p:spPr>
          <a:xfrm>
            <a:off x="838200" y="2009850"/>
            <a:ext cx="10515600" cy="4299900"/>
          </a:xfrm>
          <a:prstGeom prst="rect">
            <a:avLst/>
          </a:prstGeom>
          <a:noFill/>
          <a:ln>
            <a:noFill/>
          </a:ln>
        </p:spPr>
        <p:txBody>
          <a:bodyPr anchorCtr="0" anchor="t" bIns="45700" lIns="0" spcFirstLastPara="1" rIns="0" wrap="square" tIns="45700">
            <a:noAutofit/>
          </a:bodyPr>
          <a:lstStyle/>
          <a:p>
            <a:pPr indent="-196850" lvl="0" marL="228600" rtl="0" algn="l">
              <a:lnSpc>
                <a:spcPct val="115000"/>
              </a:lnSpc>
              <a:spcBef>
                <a:spcPts val="1200"/>
              </a:spcBef>
              <a:spcAft>
                <a:spcPts val="0"/>
              </a:spcAft>
              <a:buSzPts val="2700"/>
              <a:buFont typeface="Calibri"/>
              <a:buChar char="●"/>
            </a:pPr>
            <a:r>
              <a:rPr b="1" lang="en-US" sz="2700">
                <a:latin typeface="Calibri"/>
                <a:ea typeface="Calibri"/>
                <a:cs typeface="Calibri"/>
                <a:sym typeface="Calibri"/>
              </a:rPr>
              <a:t>Classification: Predict position for new player.</a:t>
            </a:r>
            <a:endParaRPr b="1" sz="2700">
              <a:latin typeface="Calibri"/>
              <a:ea typeface="Calibri"/>
              <a:cs typeface="Calibri"/>
              <a:sym typeface="Calibri"/>
            </a:endParaRPr>
          </a:p>
          <a:p>
            <a:pPr indent="-184150" lvl="1" marL="685800" rtl="0" algn="l">
              <a:lnSpc>
                <a:spcPct val="115000"/>
              </a:lnSpc>
              <a:spcBef>
                <a:spcPts val="1200"/>
              </a:spcBef>
              <a:spcAft>
                <a:spcPts val="0"/>
              </a:spcAft>
              <a:buSzPts val="2500"/>
              <a:buFont typeface="Calibri"/>
              <a:buChar char="○"/>
            </a:pPr>
            <a:r>
              <a:rPr lang="en-US" sz="2500">
                <a:latin typeface="Calibri"/>
                <a:ea typeface="Calibri"/>
                <a:cs typeface="Calibri"/>
                <a:sym typeface="Calibri"/>
              </a:rPr>
              <a:t>Logistic Regression</a:t>
            </a:r>
            <a:endParaRPr sz="2500">
              <a:latin typeface="Calibri"/>
              <a:ea typeface="Calibri"/>
              <a:cs typeface="Calibri"/>
              <a:sym typeface="Calibri"/>
            </a:endParaRPr>
          </a:p>
          <a:p>
            <a:pPr indent="-184150" lvl="1" marL="685800" rtl="0" algn="l">
              <a:lnSpc>
                <a:spcPct val="115000"/>
              </a:lnSpc>
              <a:spcBef>
                <a:spcPts val="1200"/>
              </a:spcBef>
              <a:spcAft>
                <a:spcPts val="0"/>
              </a:spcAft>
              <a:buSzPts val="2500"/>
              <a:buFont typeface="Calibri"/>
              <a:buChar char="○"/>
            </a:pPr>
            <a:r>
              <a:rPr lang="en-US" sz="2500">
                <a:latin typeface="Calibri"/>
                <a:ea typeface="Calibri"/>
                <a:cs typeface="Calibri"/>
                <a:sym typeface="Calibri"/>
              </a:rPr>
              <a:t>Gradient Boosting Classifier</a:t>
            </a:r>
            <a:endParaRPr sz="2500">
              <a:latin typeface="Calibri"/>
              <a:ea typeface="Calibri"/>
              <a:cs typeface="Calibri"/>
              <a:sym typeface="Calibri"/>
            </a:endParaRPr>
          </a:p>
          <a:p>
            <a:pPr indent="-184150" lvl="1" marL="685800" rtl="0" algn="l">
              <a:lnSpc>
                <a:spcPct val="115000"/>
              </a:lnSpc>
              <a:spcBef>
                <a:spcPts val="1200"/>
              </a:spcBef>
              <a:spcAft>
                <a:spcPts val="0"/>
              </a:spcAft>
              <a:buSzPts val="2500"/>
              <a:buFont typeface="Calibri"/>
              <a:buChar char="○"/>
            </a:pPr>
            <a:r>
              <a:rPr lang="en-US" sz="2500">
                <a:latin typeface="Calibri"/>
                <a:ea typeface="Calibri"/>
                <a:cs typeface="Calibri"/>
                <a:sym typeface="Calibri"/>
              </a:rPr>
              <a:t>Support Vector Machine</a:t>
            </a:r>
            <a:endParaRPr sz="2500">
              <a:latin typeface="Calibri"/>
              <a:ea typeface="Calibri"/>
              <a:cs typeface="Calibri"/>
              <a:sym typeface="Calibri"/>
            </a:endParaRPr>
          </a:p>
          <a:p>
            <a:pPr indent="-196850" lvl="0" marL="228600" rtl="0" algn="l">
              <a:lnSpc>
                <a:spcPct val="115000"/>
              </a:lnSpc>
              <a:spcBef>
                <a:spcPts val="1200"/>
              </a:spcBef>
              <a:spcAft>
                <a:spcPts val="0"/>
              </a:spcAft>
              <a:buSzPts val="2700"/>
              <a:buFont typeface="Calibri"/>
              <a:buChar char="●"/>
            </a:pPr>
            <a:r>
              <a:rPr b="1" lang="en-US" sz="2700">
                <a:latin typeface="Calibri"/>
                <a:ea typeface="Calibri"/>
                <a:cs typeface="Calibri"/>
                <a:sym typeface="Calibri"/>
              </a:rPr>
              <a:t>Clustering: Alternate players recommend system.</a:t>
            </a:r>
            <a:endParaRPr b="1" sz="2700">
              <a:latin typeface="Calibri"/>
              <a:ea typeface="Calibri"/>
              <a:cs typeface="Calibri"/>
              <a:sym typeface="Calibri"/>
            </a:endParaRPr>
          </a:p>
          <a:p>
            <a:pPr indent="-184150" lvl="1" marL="685800" rtl="0" algn="l">
              <a:lnSpc>
                <a:spcPct val="115000"/>
              </a:lnSpc>
              <a:spcBef>
                <a:spcPts val="1200"/>
              </a:spcBef>
              <a:spcAft>
                <a:spcPts val="0"/>
              </a:spcAft>
              <a:buSzPts val="2500"/>
              <a:buFont typeface="Calibri"/>
              <a:buChar char="○"/>
            </a:pPr>
            <a:r>
              <a:rPr lang="en-US" sz="2500">
                <a:latin typeface="Calibri"/>
                <a:ea typeface="Calibri"/>
                <a:cs typeface="Calibri"/>
                <a:sym typeface="Calibri"/>
              </a:rPr>
              <a:t>K-Means</a:t>
            </a:r>
            <a:endParaRPr sz="2500">
              <a:latin typeface="Calibri"/>
              <a:ea typeface="Calibri"/>
              <a:cs typeface="Calibri"/>
              <a:sym typeface="Calibri"/>
            </a:endParaRPr>
          </a:p>
          <a:p>
            <a:pPr indent="-184150" lvl="1" marL="685800" rtl="0" algn="l">
              <a:lnSpc>
                <a:spcPct val="115000"/>
              </a:lnSpc>
              <a:spcBef>
                <a:spcPts val="1200"/>
              </a:spcBef>
              <a:spcAft>
                <a:spcPts val="0"/>
              </a:spcAft>
              <a:buSzPts val="2500"/>
              <a:buFont typeface="Calibri"/>
              <a:buChar char="○"/>
            </a:pPr>
            <a:r>
              <a:rPr lang="en-US" sz="2500">
                <a:latin typeface="Calibri"/>
                <a:ea typeface="Calibri"/>
                <a:cs typeface="Calibri"/>
                <a:sym typeface="Calibri"/>
              </a:rPr>
              <a:t>PCA</a:t>
            </a:r>
            <a:endParaRPr sz="2500">
              <a:latin typeface="Calibri"/>
              <a:ea typeface="Calibri"/>
              <a:cs typeface="Calibri"/>
              <a:sym typeface="Calibri"/>
            </a:endParaRPr>
          </a:p>
        </p:txBody>
      </p:sp>
      <p:sp>
        <p:nvSpPr>
          <p:cNvPr id="250" name="Google Shape;250;p46"/>
          <p:cNvSpPr txBox="1"/>
          <p:nvPr>
            <p:ph idx="11" type="ftr"/>
          </p:nvPr>
        </p:nvSpPr>
        <p:spPr>
          <a:xfrm>
            <a:off x="4038600" y="6418598"/>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latin typeface="Comfortaa"/>
                <a:ea typeface="Comfortaa"/>
                <a:cs typeface="Comfortaa"/>
                <a:sym typeface="Comfortaa"/>
              </a:rPr>
              <a:t>IST-718 Big Data Analytics</a:t>
            </a:r>
            <a:endParaRPr sz="1200">
              <a:solidFill>
                <a:schemeClr val="dk2"/>
              </a:solidFill>
              <a:latin typeface="Comfortaa"/>
              <a:ea typeface="Comfortaa"/>
              <a:cs typeface="Comfortaa"/>
              <a:sym typeface="Comforta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7"/>
          <p:cNvSpPr txBox="1"/>
          <p:nvPr>
            <p:ph type="title"/>
          </p:nvPr>
        </p:nvSpPr>
        <p:spPr>
          <a:xfrm>
            <a:off x="838200" y="731525"/>
            <a:ext cx="10515600" cy="1325700"/>
          </a:xfrm>
          <a:prstGeom prst="rect">
            <a:avLst/>
          </a:prstGeom>
        </p:spPr>
        <p:txBody>
          <a:bodyPr anchorCtr="0" anchor="ctr" bIns="45700" lIns="0" spcFirstLastPara="1" rIns="0" wrap="square" tIns="45700">
            <a:noAutofit/>
          </a:bodyPr>
          <a:lstStyle/>
          <a:p>
            <a:pPr indent="0" lvl="0" marL="0" rtl="0" algn="l">
              <a:spcBef>
                <a:spcPts val="0"/>
              </a:spcBef>
              <a:spcAft>
                <a:spcPts val="0"/>
              </a:spcAft>
              <a:buNone/>
            </a:pPr>
            <a:r>
              <a:rPr lang="en-US" sz="3100">
                <a:latin typeface="Comfortaa"/>
                <a:ea typeface="Comfortaa"/>
                <a:cs typeface="Comfortaa"/>
                <a:sym typeface="Comfortaa"/>
              </a:rPr>
              <a:t>Quality Assessment of Prediction and Inference</a:t>
            </a:r>
            <a:endParaRPr sz="3100">
              <a:latin typeface="Comfortaa"/>
              <a:ea typeface="Comfortaa"/>
              <a:cs typeface="Comfortaa"/>
              <a:sym typeface="Comfortaa"/>
            </a:endParaRPr>
          </a:p>
          <a:p>
            <a:pPr indent="0" lvl="0" marL="0" rtl="0" algn="l">
              <a:spcBef>
                <a:spcPts val="0"/>
              </a:spcBef>
              <a:spcAft>
                <a:spcPts val="0"/>
              </a:spcAft>
              <a:buNone/>
            </a:pPr>
            <a:r>
              <a:rPr lang="en-US" sz="3100">
                <a:latin typeface="Comfortaa"/>
                <a:ea typeface="Comfortaa"/>
                <a:cs typeface="Comfortaa"/>
                <a:sym typeface="Comfortaa"/>
              </a:rPr>
              <a:t>Regression Model for Value</a:t>
            </a:r>
            <a:endParaRPr sz="3100">
              <a:latin typeface="Comfortaa"/>
              <a:ea typeface="Comfortaa"/>
              <a:cs typeface="Comfortaa"/>
              <a:sym typeface="Comfortaa"/>
            </a:endParaRPr>
          </a:p>
        </p:txBody>
      </p:sp>
      <p:sp>
        <p:nvSpPr>
          <p:cNvPr id="257" name="Google Shape;257;p47"/>
          <p:cNvSpPr txBox="1"/>
          <p:nvPr>
            <p:ph idx="11" type="ftr"/>
          </p:nvPr>
        </p:nvSpPr>
        <p:spPr>
          <a:xfrm>
            <a:off x="4038600" y="6418598"/>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pic>
        <p:nvPicPr>
          <p:cNvPr id="258" name="Google Shape;258;p47"/>
          <p:cNvPicPr preferRelativeResize="0"/>
          <p:nvPr/>
        </p:nvPicPr>
        <p:blipFill>
          <a:blip r:embed="rId3">
            <a:alphaModFix/>
          </a:blip>
          <a:stretch>
            <a:fillRect/>
          </a:stretch>
        </p:blipFill>
        <p:spPr>
          <a:xfrm>
            <a:off x="838200" y="2308200"/>
            <a:ext cx="2819884" cy="3017425"/>
          </a:xfrm>
          <a:prstGeom prst="rect">
            <a:avLst/>
          </a:prstGeom>
          <a:noFill/>
          <a:ln>
            <a:noFill/>
          </a:ln>
        </p:spPr>
      </p:pic>
      <p:pic>
        <p:nvPicPr>
          <p:cNvPr id="259" name="Google Shape;259;p47"/>
          <p:cNvPicPr preferRelativeResize="0"/>
          <p:nvPr/>
        </p:nvPicPr>
        <p:blipFill>
          <a:blip r:embed="rId4">
            <a:alphaModFix/>
          </a:blip>
          <a:stretch>
            <a:fillRect/>
          </a:stretch>
        </p:blipFill>
        <p:spPr>
          <a:xfrm>
            <a:off x="3835125" y="2308200"/>
            <a:ext cx="3492721" cy="3017425"/>
          </a:xfrm>
          <a:prstGeom prst="rect">
            <a:avLst/>
          </a:prstGeom>
          <a:noFill/>
          <a:ln>
            <a:noFill/>
          </a:ln>
        </p:spPr>
      </p:pic>
      <p:pic>
        <p:nvPicPr>
          <p:cNvPr id="260" name="Google Shape;260;p47"/>
          <p:cNvPicPr preferRelativeResize="0"/>
          <p:nvPr/>
        </p:nvPicPr>
        <p:blipFill>
          <a:blip r:embed="rId5">
            <a:alphaModFix/>
          </a:blip>
          <a:stretch>
            <a:fillRect/>
          </a:stretch>
        </p:blipFill>
        <p:spPr>
          <a:xfrm>
            <a:off x="7504871" y="2308200"/>
            <a:ext cx="3848929" cy="3017425"/>
          </a:xfrm>
          <a:prstGeom prst="rect">
            <a:avLst/>
          </a:prstGeom>
          <a:noFill/>
          <a:ln>
            <a:noFill/>
          </a:ln>
        </p:spPr>
      </p:pic>
      <p:sp>
        <p:nvSpPr>
          <p:cNvPr id="261" name="Google Shape;261;p47"/>
          <p:cNvSpPr/>
          <p:nvPr/>
        </p:nvSpPr>
        <p:spPr>
          <a:xfrm>
            <a:off x="1466742" y="3205100"/>
            <a:ext cx="1327500" cy="1869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7"/>
          <p:cNvSpPr/>
          <p:nvPr/>
        </p:nvSpPr>
        <p:spPr>
          <a:xfrm>
            <a:off x="4403025" y="2657650"/>
            <a:ext cx="1367700" cy="1869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7"/>
          <p:cNvSpPr/>
          <p:nvPr/>
        </p:nvSpPr>
        <p:spPr>
          <a:xfrm>
            <a:off x="8475300" y="2613275"/>
            <a:ext cx="1367700" cy="1869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7"/>
          <p:cNvSpPr txBox="1"/>
          <p:nvPr/>
        </p:nvSpPr>
        <p:spPr>
          <a:xfrm>
            <a:off x="1588432" y="5325625"/>
            <a:ext cx="17952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Linear Regression</a:t>
            </a:r>
            <a:endParaRPr/>
          </a:p>
        </p:txBody>
      </p:sp>
      <p:sp>
        <p:nvSpPr>
          <p:cNvPr id="265" name="Google Shape;265;p47"/>
          <p:cNvSpPr txBox="1"/>
          <p:nvPr/>
        </p:nvSpPr>
        <p:spPr>
          <a:xfrm>
            <a:off x="4897238" y="5325625"/>
            <a:ext cx="17952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Random Forest</a:t>
            </a:r>
            <a:endParaRPr/>
          </a:p>
        </p:txBody>
      </p:sp>
      <p:sp>
        <p:nvSpPr>
          <p:cNvPr id="266" name="Google Shape;266;p47"/>
          <p:cNvSpPr txBox="1"/>
          <p:nvPr/>
        </p:nvSpPr>
        <p:spPr>
          <a:xfrm>
            <a:off x="8717287" y="5325625"/>
            <a:ext cx="17952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Gradient Boosting</a:t>
            </a:r>
            <a:endParaRPr/>
          </a:p>
        </p:txBody>
      </p:sp>
      <p:sp>
        <p:nvSpPr>
          <p:cNvPr id="267" name="Google Shape;267;p47"/>
          <p:cNvSpPr/>
          <p:nvPr/>
        </p:nvSpPr>
        <p:spPr>
          <a:xfrm>
            <a:off x="1466742" y="2923300"/>
            <a:ext cx="1327500" cy="186900"/>
          </a:xfrm>
          <a:prstGeom prst="rect">
            <a:avLst/>
          </a:prstGeom>
          <a:noFill/>
          <a:ln cap="flat" cmpd="sng" w="1905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7"/>
          <p:cNvSpPr/>
          <p:nvPr/>
        </p:nvSpPr>
        <p:spPr>
          <a:xfrm>
            <a:off x="4423124" y="2923300"/>
            <a:ext cx="1327500" cy="186900"/>
          </a:xfrm>
          <a:prstGeom prst="rect">
            <a:avLst/>
          </a:prstGeom>
          <a:noFill/>
          <a:ln cap="flat" cmpd="sng" w="1905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7"/>
          <p:cNvSpPr/>
          <p:nvPr/>
        </p:nvSpPr>
        <p:spPr>
          <a:xfrm>
            <a:off x="8495406" y="2844550"/>
            <a:ext cx="1327500" cy="186900"/>
          </a:xfrm>
          <a:prstGeom prst="rect">
            <a:avLst/>
          </a:prstGeom>
          <a:noFill/>
          <a:ln cap="flat" cmpd="sng" w="1905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7"/>
          <p:cNvSpPr/>
          <p:nvPr/>
        </p:nvSpPr>
        <p:spPr>
          <a:xfrm>
            <a:off x="1466742" y="4766413"/>
            <a:ext cx="1327500" cy="186900"/>
          </a:xfrm>
          <a:prstGeom prst="rect">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7"/>
          <p:cNvSpPr/>
          <p:nvPr/>
        </p:nvSpPr>
        <p:spPr>
          <a:xfrm>
            <a:off x="4423117" y="3188938"/>
            <a:ext cx="1327500" cy="186900"/>
          </a:xfrm>
          <a:prstGeom prst="rect">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7"/>
          <p:cNvSpPr/>
          <p:nvPr/>
        </p:nvSpPr>
        <p:spPr>
          <a:xfrm>
            <a:off x="8495392" y="3110188"/>
            <a:ext cx="1327500" cy="186900"/>
          </a:xfrm>
          <a:prstGeom prst="rect">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8"/>
          <p:cNvSpPr txBox="1"/>
          <p:nvPr>
            <p:ph type="title"/>
          </p:nvPr>
        </p:nvSpPr>
        <p:spPr>
          <a:xfrm>
            <a:off x="838200" y="365125"/>
            <a:ext cx="10515600" cy="1325700"/>
          </a:xfrm>
          <a:prstGeom prst="rect">
            <a:avLst/>
          </a:prstGeom>
        </p:spPr>
        <p:txBody>
          <a:bodyPr anchorCtr="0" anchor="ctr" bIns="45700" lIns="0" spcFirstLastPara="1" rIns="0" wrap="square" tIns="45700">
            <a:noAutofit/>
          </a:bodyPr>
          <a:lstStyle/>
          <a:p>
            <a:pPr indent="0" lvl="0" marL="0" rtl="0" algn="l">
              <a:spcBef>
                <a:spcPts val="0"/>
              </a:spcBef>
              <a:spcAft>
                <a:spcPts val="0"/>
              </a:spcAft>
              <a:buNone/>
            </a:pPr>
            <a:r>
              <a:rPr lang="en-US" sz="3100">
                <a:latin typeface="Comfortaa"/>
                <a:ea typeface="Comfortaa"/>
                <a:cs typeface="Comfortaa"/>
                <a:sym typeface="Comfortaa"/>
              </a:rPr>
              <a:t>Quality Assessment of Prediction and Inference</a:t>
            </a:r>
            <a:endParaRPr sz="3100">
              <a:latin typeface="Comfortaa"/>
              <a:ea typeface="Comfortaa"/>
              <a:cs typeface="Comfortaa"/>
              <a:sym typeface="Comfortaa"/>
            </a:endParaRPr>
          </a:p>
          <a:p>
            <a:pPr indent="0" lvl="0" marL="0" rtl="0" algn="l">
              <a:spcBef>
                <a:spcPts val="0"/>
              </a:spcBef>
              <a:spcAft>
                <a:spcPts val="0"/>
              </a:spcAft>
              <a:buNone/>
            </a:pPr>
            <a:r>
              <a:rPr lang="en-US" sz="3100">
                <a:latin typeface="Comfortaa"/>
                <a:ea typeface="Comfortaa"/>
                <a:cs typeface="Comfortaa"/>
                <a:sym typeface="Comfortaa"/>
              </a:rPr>
              <a:t>Classification Model</a:t>
            </a:r>
            <a:endParaRPr sz="3100">
              <a:latin typeface="Comfortaa"/>
              <a:ea typeface="Comfortaa"/>
              <a:cs typeface="Comfortaa"/>
              <a:sym typeface="Comfortaa"/>
            </a:endParaRPr>
          </a:p>
        </p:txBody>
      </p:sp>
      <p:sp>
        <p:nvSpPr>
          <p:cNvPr id="279" name="Google Shape;279;p48"/>
          <p:cNvSpPr txBox="1"/>
          <p:nvPr>
            <p:ph idx="1" type="body"/>
          </p:nvPr>
        </p:nvSpPr>
        <p:spPr>
          <a:xfrm>
            <a:off x="838200" y="1690825"/>
            <a:ext cx="4183800" cy="3693300"/>
          </a:xfrm>
          <a:prstGeom prst="rect">
            <a:avLst/>
          </a:prstGeom>
        </p:spPr>
        <p:txBody>
          <a:bodyPr anchorCtr="0" anchor="t" bIns="45700" lIns="0" spcFirstLastPara="1" rIns="0" wrap="square" tIns="45700">
            <a:noAutofit/>
          </a:bodyPr>
          <a:lstStyle/>
          <a:p>
            <a:pPr indent="-387350" lvl="0" marL="457200" rtl="0" algn="l">
              <a:spcBef>
                <a:spcPts val="0"/>
              </a:spcBef>
              <a:spcAft>
                <a:spcPts val="0"/>
              </a:spcAft>
              <a:buSzPts val="2500"/>
              <a:buFont typeface="Calibri"/>
              <a:buChar char="•"/>
            </a:pPr>
            <a:r>
              <a:rPr lang="en-US" sz="2500">
                <a:latin typeface="Calibri"/>
                <a:ea typeface="Calibri"/>
                <a:cs typeface="Calibri"/>
                <a:sym typeface="Calibri"/>
              </a:rPr>
              <a:t>GOAL</a:t>
            </a:r>
            <a:endParaRPr sz="2500">
              <a:latin typeface="Calibri"/>
              <a:ea typeface="Calibri"/>
              <a:cs typeface="Calibri"/>
              <a:sym typeface="Calibri"/>
            </a:endParaRPr>
          </a:p>
          <a:p>
            <a:pPr indent="0" lvl="0" marL="457200" rtl="0" algn="l">
              <a:spcBef>
                <a:spcPts val="1200"/>
              </a:spcBef>
              <a:spcAft>
                <a:spcPts val="0"/>
              </a:spcAft>
              <a:buNone/>
            </a:pPr>
            <a:r>
              <a:rPr lang="en-US" sz="2500">
                <a:latin typeface="Calibri"/>
                <a:ea typeface="Calibri"/>
                <a:cs typeface="Calibri"/>
                <a:sym typeface="Calibri"/>
              </a:rPr>
              <a:t>To predict position of a player via given features.</a:t>
            </a:r>
            <a:endParaRPr sz="2500">
              <a:latin typeface="Calibri"/>
              <a:ea typeface="Calibri"/>
              <a:cs typeface="Calibri"/>
              <a:sym typeface="Calibri"/>
            </a:endParaRPr>
          </a:p>
          <a:p>
            <a:pPr indent="-387350" lvl="0" marL="457200" rtl="0" algn="l">
              <a:spcBef>
                <a:spcPts val="1200"/>
              </a:spcBef>
              <a:spcAft>
                <a:spcPts val="0"/>
              </a:spcAft>
              <a:buSzPts val="2500"/>
              <a:buFont typeface="Calibri"/>
              <a:buChar char="•"/>
            </a:pPr>
            <a:r>
              <a:rPr lang="en-US" sz="2500">
                <a:latin typeface="Calibri"/>
                <a:ea typeface="Calibri"/>
                <a:cs typeface="Calibri"/>
                <a:sym typeface="Calibri"/>
              </a:rPr>
              <a:t>SOLUTION</a:t>
            </a:r>
            <a:endParaRPr sz="2500">
              <a:latin typeface="Calibri"/>
              <a:ea typeface="Calibri"/>
              <a:cs typeface="Calibri"/>
              <a:sym typeface="Calibri"/>
            </a:endParaRPr>
          </a:p>
          <a:p>
            <a:pPr indent="0" lvl="0" marL="457200" rtl="0" algn="l">
              <a:spcBef>
                <a:spcPts val="1200"/>
              </a:spcBef>
              <a:spcAft>
                <a:spcPts val="1200"/>
              </a:spcAft>
              <a:buNone/>
            </a:pPr>
            <a:r>
              <a:rPr lang="en-US" sz="2500">
                <a:latin typeface="Calibri"/>
                <a:ea typeface="Calibri"/>
                <a:cs typeface="Calibri"/>
                <a:sym typeface="Calibri"/>
              </a:rPr>
              <a:t>We conduct a multiclass classification using Multinomial Logistic regression and </a:t>
            </a:r>
            <a:r>
              <a:rPr lang="en-US" sz="2500">
                <a:latin typeface="Calibri"/>
                <a:ea typeface="Calibri"/>
                <a:cs typeface="Calibri"/>
                <a:sym typeface="Calibri"/>
              </a:rPr>
              <a:t>Random Forest</a:t>
            </a:r>
            <a:r>
              <a:rPr lang="en-US" sz="2500">
                <a:latin typeface="Calibri"/>
                <a:ea typeface="Calibri"/>
                <a:cs typeface="Calibri"/>
                <a:sym typeface="Calibri"/>
              </a:rPr>
              <a:t> algorithm</a:t>
            </a:r>
            <a:r>
              <a:rPr lang="en-US" sz="2500">
                <a:latin typeface="Calibri"/>
                <a:ea typeface="Calibri"/>
                <a:cs typeface="Calibri"/>
                <a:sym typeface="Calibri"/>
              </a:rPr>
              <a:t>.</a:t>
            </a:r>
            <a:endParaRPr sz="2500">
              <a:latin typeface="Calibri"/>
              <a:ea typeface="Calibri"/>
              <a:cs typeface="Calibri"/>
              <a:sym typeface="Calibri"/>
            </a:endParaRPr>
          </a:p>
        </p:txBody>
      </p:sp>
      <p:sp>
        <p:nvSpPr>
          <p:cNvPr id="280" name="Google Shape;280;p48"/>
          <p:cNvSpPr txBox="1"/>
          <p:nvPr>
            <p:ph idx="11" type="ftr"/>
          </p:nvPr>
        </p:nvSpPr>
        <p:spPr>
          <a:xfrm>
            <a:off x="4038600" y="6418598"/>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pic>
        <p:nvPicPr>
          <p:cNvPr id="281" name="Google Shape;281;p48"/>
          <p:cNvPicPr preferRelativeResize="0"/>
          <p:nvPr/>
        </p:nvPicPr>
        <p:blipFill>
          <a:blip r:embed="rId3">
            <a:alphaModFix/>
          </a:blip>
          <a:stretch>
            <a:fillRect/>
          </a:stretch>
        </p:blipFill>
        <p:spPr>
          <a:xfrm>
            <a:off x="1738275" y="5509449"/>
            <a:ext cx="2383650" cy="637675"/>
          </a:xfrm>
          <a:prstGeom prst="rect">
            <a:avLst/>
          </a:prstGeom>
          <a:noFill/>
          <a:ln>
            <a:noFill/>
          </a:ln>
        </p:spPr>
      </p:pic>
      <p:pic>
        <p:nvPicPr>
          <p:cNvPr id="282" name="Google Shape;282;p48"/>
          <p:cNvPicPr preferRelativeResize="0"/>
          <p:nvPr/>
        </p:nvPicPr>
        <p:blipFill>
          <a:blip r:embed="rId4">
            <a:alphaModFix/>
          </a:blip>
          <a:stretch>
            <a:fillRect/>
          </a:stretch>
        </p:blipFill>
        <p:spPr>
          <a:xfrm>
            <a:off x="6840575" y="1690825"/>
            <a:ext cx="3355000" cy="3914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9"/>
          <p:cNvSpPr txBox="1"/>
          <p:nvPr>
            <p:ph type="title"/>
          </p:nvPr>
        </p:nvSpPr>
        <p:spPr>
          <a:xfrm>
            <a:off x="838200" y="365125"/>
            <a:ext cx="10515600" cy="1325700"/>
          </a:xfrm>
          <a:prstGeom prst="rect">
            <a:avLst/>
          </a:prstGeom>
        </p:spPr>
        <p:txBody>
          <a:bodyPr anchorCtr="0" anchor="ctr" bIns="45700" lIns="0" spcFirstLastPara="1" rIns="0" wrap="square" tIns="45700">
            <a:noAutofit/>
          </a:bodyPr>
          <a:lstStyle/>
          <a:p>
            <a:pPr indent="0" lvl="0" marL="0" rtl="0" algn="l">
              <a:spcBef>
                <a:spcPts val="0"/>
              </a:spcBef>
              <a:spcAft>
                <a:spcPts val="0"/>
              </a:spcAft>
              <a:buNone/>
            </a:pPr>
            <a:r>
              <a:rPr lang="en-US" sz="3100">
                <a:latin typeface="Comfortaa"/>
                <a:ea typeface="Comfortaa"/>
                <a:cs typeface="Comfortaa"/>
                <a:sym typeface="Comfortaa"/>
              </a:rPr>
              <a:t>Quality Assessment of Prediction and Inference</a:t>
            </a:r>
            <a:endParaRPr sz="3100">
              <a:latin typeface="Comfortaa"/>
              <a:ea typeface="Comfortaa"/>
              <a:cs typeface="Comfortaa"/>
              <a:sym typeface="Comfortaa"/>
            </a:endParaRPr>
          </a:p>
          <a:p>
            <a:pPr indent="0" lvl="0" marL="0" rtl="0" algn="l">
              <a:spcBef>
                <a:spcPts val="0"/>
              </a:spcBef>
              <a:spcAft>
                <a:spcPts val="0"/>
              </a:spcAft>
              <a:buNone/>
            </a:pPr>
            <a:r>
              <a:rPr lang="en-US" sz="3100">
                <a:latin typeface="Comfortaa"/>
                <a:ea typeface="Comfortaa"/>
                <a:cs typeface="Comfortaa"/>
                <a:sym typeface="Comfortaa"/>
              </a:rPr>
              <a:t>Recommendation</a:t>
            </a:r>
            <a:r>
              <a:rPr lang="en-US" sz="3100">
                <a:latin typeface="Comfortaa"/>
                <a:ea typeface="Comfortaa"/>
                <a:cs typeface="Comfortaa"/>
                <a:sym typeface="Comfortaa"/>
              </a:rPr>
              <a:t> System</a:t>
            </a:r>
            <a:endParaRPr sz="3100">
              <a:latin typeface="Comfortaa"/>
              <a:ea typeface="Comfortaa"/>
              <a:cs typeface="Comfortaa"/>
              <a:sym typeface="Comfortaa"/>
            </a:endParaRPr>
          </a:p>
        </p:txBody>
      </p:sp>
      <p:sp>
        <p:nvSpPr>
          <p:cNvPr id="289" name="Google Shape;289;p49"/>
          <p:cNvSpPr txBox="1"/>
          <p:nvPr>
            <p:ph idx="1" type="body"/>
          </p:nvPr>
        </p:nvSpPr>
        <p:spPr>
          <a:xfrm>
            <a:off x="838200" y="1863675"/>
            <a:ext cx="4752900" cy="4275600"/>
          </a:xfrm>
          <a:prstGeom prst="rect">
            <a:avLst/>
          </a:prstGeom>
        </p:spPr>
        <p:txBody>
          <a:bodyPr anchorCtr="0" anchor="t" bIns="45700" lIns="0" spcFirstLastPara="1" rIns="0" wrap="square" tIns="45700">
            <a:noAutofit/>
          </a:bodyPr>
          <a:lstStyle/>
          <a:p>
            <a:pPr indent="-387350" lvl="0" marL="457200" rtl="0" algn="l">
              <a:spcBef>
                <a:spcPts val="0"/>
              </a:spcBef>
              <a:spcAft>
                <a:spcPts val="0"/>
              </a:spcAft>
              <a:buSzPts val="2500"/>
              <a:buFont typeface="Calibri"/>
              <a:buChar char="•"/>
            </a:pPr>
            <a:r>
              <a:rPr lang="en-US" sz="2500">
                <a:latin typeface="Calibri"/>
                <a:ea typeface="Calibri"/>
                <a:cs typeface="Calibri"/>
                <a:sym typeface="Calibri"/>
              </a:rPr>
              <a:t>GOAL: </a:t>
            </a:r>
            <a:endParaRPr sz="2500">
              <a:latin typeface="Calibri"/>
              <a:ea typeface="Calibri"/>
              <a:cs typeface="Calibri"/>
              <a:sym typeface="Calibri"/>
            </a:endParaRPr>
          </a:p>
          <a:p>
            <a:pPr indent="0" lvl="0" marL="457200" rtl="0" algn="l">
              <a:spcBef>
                <a:spcPts val="1200"/>
              </a:spcBef>
              <a:spcAft>
                <a:spcPts val="0"/>
              </a:spcAft>
              <a:buNone/>
            </a:pPr>
            <a:r>
              <a:rPr lang="en-US" sz="2500">
                <a:latin typeface="Calibri"/>
                <a:ea typeface="Calibri"/>
                <a:cs typeface="Calibri"/>
                <a:sym typeface="Calibri"/>
              </a:rPr>
              <a:t>To figure out the most similar player and build recommendation system.</a:t>
            </a:r>
            <a:endParaRPr sz="2500">
              <a:latin typeface="Calibri"/>
              <a:ea typeface="Calibri"/>
              <a:cs typeface="Calibri"/>
              <a:sym typeface="Calibri"/>
            </a:endParaRPr>
          </a:p>
          <a:p>
            <a:pPr indent="-387350" lvl="0" marL="457200" rtl="0" algn="l">
              <a:spcBef>
                <a:spcPts val="1200"/>
              </a:spcBef>
              <a:spcAft>
                <a:spcPts val="0"/>
              </a:spcAft>
              <a:buSzPts val="2500"/>
              <a:buFont typeface="Calibri"/>
              <a:buChar char="•"/>
            </a:pPr>
            <a:r>
              <a:rPr lang="en-US" sz="2500">
                <a:latin typeface="Calibri"/>
                <a:ea typeface="Calibri"/>
                <a:cs typeface="Calibri"/>
                <a:sym typeface="Calibri"/>
              </a:rPr>
              <a:t>SOLUTION: </a:t>
            </a:r>
            <a:endParaRPr sz="2500">
              <a:latin typeface="Calibri"/>
              <a:ea typeface="Calibri"/>
              <a:cs typeface="Calibri"/>
              <a:sym typeface="Calibri"/>
            </a:endParaRPr>
          </a:p>
          <a:p>
            <a:pPr indent="0" lvl="0" marL="457200" rtl="0" algn="l">
              <a:spcBef>
                <a:spcPts val="1200"/>
              </a:spcBef>
              <a:spcAft>
                <a:spcPts val="1200"/>
              </a:spcAft>
              <a:buNone/>
            </a:pPr>
            <a:r>
              <a:rPr lang="en-US" sz="2500">
                <a:latin typeface="Calibri"/>
                <a:ea typeface="Calibri"/>
                <a:cs typeface="Calibri"/>
                <a:sym typeface="Calibri"/>
              </a:rPr>
              <a:t>We conduct a sentiment analysis on player_traits column. Then apply PCA algorithm to visualize result in 2D space. </a:t>
            </a:r>
            <a:endParaRPr sz="2500">
              <a:latin typeface="Calibri"/>
              <a:ea typeface="Calibri"/>
              <a:cs typeface="Calibri"/>
              <a:sym typeface="Calibri"/>
            </a:endParaRPr>
          </a:p>
        </p:txBody>
      </p:sp>
      <p:sp>
        <p:nvSpPr>
          <p:cNvPr id="290" name="Google Shape;290;p49"/>
          <p:cNvSpPr txBox="1"/>
          <p:nvPr>
            <p:ph idx="11" type="ftr"/>
          </p:nvPr>
        </p:nvSpPr>
        <p:spPr>
          <a:xfrm>
            <a:off x="4038600" y="6418598"/>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sp>
        <p:nvSpPr>
          <p:cNvPr id="291" name="Google Shape;291;p49"/>
          <p:cNvSpPr txBox="1"/>
          <p:nvPr>
            <p:ph idx="1" type="body"/>
          </p:nvPr>
        </p:nvSpPr>
        <p:spPr>
          <a:xfrm>
            <a:off x="6749000" y="1648525"/>
            <a:ext cx="562500" cy="449700"/>
          </a:xfrm>
          <a:prstGeom prst="rect">
            <a:avLst/>
          </a:prstGeom>
        </p:spPr>
        <p:txBody>
          <a:bodyPr anchorCtr="0" anchor="t" bIns="45700" lIns="0" spcFirstLastPara="1" rIns="0" wrap="square" tIns="45700">
            <a:noAutofit/>
          </a:bodyPr>
          <a:lstStyle/>
          <a:p>
            <a:pPr indent="0" lvl="0" marL="0" rtl="0" algn="l">
              <a:spcBef>
                <a:spcPts val="0"/>
              </a:spcBef>
              <a:spcAft>
                <a:spcPts val="1200"/>
              </a:spcAft>
              <a:buNone/>
            </a:pPr>
            <a:r>
              <a:rPr lang="en-US" sz="2500">
                <a:latin typeface="Calibri"/>
                <a:ea typeface="Calibri"/>
                <a:cs typeface="Calibri"/>
                <a:sym typeface="Calibri"/>
              </a:rPr>
              <a:t>PC1</a:t>
            </a:r>
            <a:endParaRPr sz="2500">
              <a:latin typeface="Calibri"/>
              <a:ea typeface="Calibri"/>
              <a:cs typeface="Calibri"/>
              <a:sym typeface="Calibri"/>
            </a:endParaRPr>
          </a:p>
        </p:txBody>
      </p:sp>
      <p:pic>
        <p:nvPicPr>
          <p:cNvPr id="292" name="Google Shape;292;p49"/>
          <p:cNvPicPr preferRelativeResize="0"/>
          <p:nvPr/>
        </p:nvPicPr>
        <p:blipFill>
          <a:blip r:embed="rId3">
            <a:alphaModFix/>
          </a:blip>
          <a:stretch>
            <a:fillRect/>
          </a:stretch>
        </p:blipFill>
        <p:spPr>
          <a:xfrm>
            <a:off x="5994200" y="2211795"/>
            <a:ext cx="2072100" cy="3804503"/>
          </a:xfrm>
          <a:prstGeom prst="rect">
            <a:avLst/>
          </a:prstGeom>
          <a:noFill/>
          <a:ln>
            <a:noFill/>
          </a:ln>
        </p:spPr>
      </p:pic>
      <p:sp>
        <p:nvSpPr>
          <p:cNvPr id="293" name="Google Shape;293;p49"/>
          <p:cNvSpPr txBox="1"/>
          <p:nvPr>
            <p:ph idx="1" type="body"/>
          </p:nvPr>
        </p:nvSpPr>
        <p:spPr>
          <a:xfrm>
            <a:off x="9372825" y="1614626"/>
            <a:ext cx="562500" cy="449700"/>
          </a:xfrm>
          <a:prstGeom prst="rect">
            <a:avLst/>
          </a:prstGeom>
        </p:spPr>
        <p:txBody>
          <a:bodyPr anchorCtr="0" anchor="t" bIns="45700" lIns="0" spcFirstLastPara="1" rIns="0" wrap="square" tIns="45700">
            <a:noAutofit/>
          </a:bodyPr>
          <a:lstStyle/>
          <a:p>
            <a:pPr indent="0" lvl="0" marL="0" rtl="0" algn="l">
              <a:spcBef>
                <a:spcPts val="0"/>
              </a:spcBef>
              <a:spcAft>
                <a:spcPts val="1200"/>
              </a:spcAft>
              <a:buNone/>
            </a:pPr>
            <a:r>
              <a:rPr lang="en-US" sz="2500">
                <a:latin typeface="Calibri"/>
                <a:ea typeface="Calibri"/>
                <a:cs typeface="Calibri"/>
                <a:sym typeface="Calibri"/>
              </a:rPr>
              <a:t>PC2</a:t>
            </a:r>
            <a:endParaRPr sz="2500">
              <a:latin typeface="Calibri"/>
              <a:ea typeface="Calibri"/>
              <a:cs typeface="Calibri"/>
              <a:sym typeface="Calibri"/>
            </a:endParaRPr>
          </a:p>
        </p:txBody>
      </p:sp>
      <p:pic>
        <p:nvPicPr>
          <p:cNvPr id="294" name="Google Shape;294;p49"/>
          <p:cNvPicPr preferRelativeResize="0"/>
          <p:nvPr/>
        </p:nvPicPr>
        <p:blipFill>
          <a:blip r:embed="rId4">
            <a:alphaModFix/>
          </a:blip>
          <a:stretch>
            <a:fillRect/>
          </a:stretch>
        </p:blipFill>
        <p:spPr>
          <a:xfrm>
            <a:off x="8522350" y="2140525"/>
            <a:ext cx="2263450" cy="38757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50"/>
          <p:cNvSpPr txBox="1"/>
          <p:nvPr>
            <p:ph type="title"/>
          </p:nvPr>
        </p:nvSpPr>
        <p:spPr>
          <a:xfrm>
            <a:off x="838200" y="365125"/>
            <a:ext cx="10515600" cy="1325700"/>
          </a:xfrm>
          <a:prstGeom prst="rect">
            <a:avLst/>
          </a:prstGeom>
        </p:spPr>
        <p:txBody>
          <a:bodyPr anchorCtr="0" anchor="ctr" bIns="45700" lIns="0" spcFirstLastPara="1" rIns="0" wrap="square" tIns="45700">
            <a:noAutofit/>
          </a:bodyPr>
          <a:lstStyle/>
          <a:p>
            <a:pPr indent="0" lvl="0" marL="0" rtl="0" algn="l">
              <a:spcBef>
                <a:spcPts val="0"/>
              </a:spcBef>
              <a:spcAft>
                <a:spcPts val="0"/>
              </a:spcAft>
              <a:buNone/>
            </a:pPr>
            <a:r>
              <a:rPr lang="en-US">
                <a:latin typeface="Comfortaa"/>
                <a:ea typeface="Comfortaa"/>
                <a:cs typeface="Comfortaa"/>
                <a:sym typeface="Comfortaa"/>
              </a:rPr>
              <a:t>Problems Encountered</a:t>
            </a:r>
            <a:endParaRPr>
              <a:latin typeface="Comfortaa"/>
              <a:ea typeface="Comfortaa"/>
              <a:cs typeface="Comfortaa"/>
              <a:sym typeface="Comfortaa"/>
            </a:endParaRPr>
          </a:p>
        </p:txBody>
      </p:sp>
      <p:sp>
        <p:nvSpPr>
          <p:cNvPr id="301" name="Google Shape;301;p50"/>
          <p:cNvSpPr txBox="1"/>
          <p:nvPr>
            <p:ph idx="1" type="body"/>
          </p:nvPr>
        </p:nvSpPr>
        <p:spPr>
          <a:xfrm>
            <a:off x="838200" y="1690825"/>
            <a:ext cx="10515600" cy="4594500"/>
          </a:xfrm>
          <a:prstGeom prst="rect">
            <a:avLst/>
          </a:prstGeom>
        </p:spPr>
        <p:txBody>
          <a:bodyPr anchorCtr="0" anchor="t" bIns="45700" lIns="0" spcFirstLastPara="1" rIns="0" wrap="square" tIns="45700">
            <a:noAutofit/>
          </a:bodyPr>
          <a:lstStyle/>
          <a:p>
            <a:pPr indent="-387350" lvl="0" marL="457200" rtl="0" algn="l">
              <a:lnSpc>
                <a:spcPct val="150000"/>
              </a:lnSpc>
              <a:spcBef>
                <a:spcPts val="0"/>
              </a:spcBef>
              <a:spcAft>
                <a:spcPts val="0"/>
              </a:spcAft>
              <a:buSzPts val="2500"/>
              <a:buFont typeface="Calibri"/>
              <a:buChar char="●"/>
            </a:pPr>
            <a:r>
              <a:rPr lang="en-US" sz="2500">
                <a:latin typeface="Calibri"/>
                <a:ea typeface="Calibri"/>
                <a:cs typeface="Calibri"/>
                <a:sym typeface="Calibri"/>
              </a:rPr>
              <a:t>Some features have high correlation, so we can select one of them</a:t>
            </a:r>
            <a:endParaRPr sz="2500">
              <a:latin typeface="Calibri"/>
              <a:ea typeface="Calibri"/>
              <a:cs typeface="Calibri"/>
              <a:sym typeface="Calibri"/>
            </a:endParaRPr>
          </a:p>
          <a:p>
            <a:pPr indent="-387350" lvl="1" marL="914400" rtl="0" algn="l">
              <a:lnSpc>
                <a:spcPct val="150000"/>
              </a:lnSpc>
              <a:spcBef>
                <a:spcPts val="0"/>
              </a:spcBef>
              <a:spcAft>
                <a:spcPts val="0"/>
              </a:spcAft>
              <a:buSzPts val="2500"/>
              <a:buFont typeface="Calibri"/>
              <a:buChar char="○"/>
            </a:pPr>
            <a:r>
              <a:rPr lang="en-US" sz="2500">
                <a:latin typeface="Calibri"/>
                <a:ea typeface="Calibri"/>
                <a:cs typeface="Calibri"/>
                <a:sym typeface="Calibri"/>
              </a:rPr>
              <a:t>value_eur, wage_eur, release_clause_eur  --&gt;  value</a:t>
            </a:r>
            <a:endParaRPr sz="2500">
              <a:latin typeface="Calibri"/>
              <a:ea typeface="Calibri"/>
              <a:cs typeface="Calibri"/>
              <a:sym typeface="Calibri"/>
            </a:endParaRPr>
          </a:p>
          <a:p>
            <a:pPr indent="-387350" lvl="0" marL="457200" rtl="0" algn="l">
              <a:lnSpc>
                <a:spcPct val="150000"/>
              </a:lnSpc>
              <a:spcBef>
                <a:spcPts val="0"/>
              </a:spcBef>
              <a:spcAft>
                <a:spcPts val="0"/>
              </a:spcAft>
              <a:buSzPts val="2500"/>
              <a:buFont typeface="Calibri"/>
              <a:buChar char="●"/>
            </a:pPr>
            <a:r>
              <a:rPr lang="en-US" sz="2500">
                <a:latin typeface="Calibri"/>
                <a:ea typeface="Calibri"/>
                <a:cs typeface="Calibri"/>
                <a:sym typeface="Calibri"/>
              </a:rPr>
              <a:t>Too many labels (27 labels) in one feature (position) may reduce the efficiency of the model, so we</a:t>
            </a:r>
            <a:r>
              <a:rPr lang="en-US" sz="2500">
                <a:latin typeface="Calibri"/>
                <a:ea typeface="Calibri"/>
                <a:cs typeface="Calibri"/>
                <a:sym typeface="Calibri"/>
              </a:rPr>
              <a:t> can</a:t>
            </a:r>
            <a:r>
              <a:rPr lang="en-US" sz="2500">
                <a:latin typeface="Calibri"/>
                <a:ea typeface="Calibri"/>
                <a:cs typeface="Calibri"/>
                <a:sym typeface="Calibri"/>
              </a:rPr>
              <a:t> merge some similar labels</a:t>
            </a:r>
            <a:endParaRPr sz="2500">
              <a:latin typeface="Calibri"/>
              <a:ea typeface="Calibri"/>
              <a:cs typeface="Calibri"/>
              <a:sym typeface="Calibri"/>
            </a:endParaRPr>
          </a:p>
          <a:p>
            <a:pPr indent="-387350" lvl="1" marL="914400" rtl="0" algn="l">
              <a:lnSpc>
                <a:spcPct val="150000"/>
              </a:lnSpc>
              <a:spcBef>
                <a:spcPts val="0"/>
              </a:spcBef>
              <a:spcAft>
                <a:spcPts val="0"/>
              </a:spcAft>
              <a:buSzPts val="2500"/>
              <a:buFont typeface="Calibri"/>
              <a:buChar char="○"/>
            </a:pPr>
            <a:r>
              <a:rPr lang="en-US" sz="2500">
                <a:latin typeface="Calibri"/>
                <a:ea typeface="Calibri"/>
                <a:cs typeface="Calibri"/>
                <a:sym typeface="Calibri"/>
              </a:rPr>
              <a:t>ls st rs lw lf cf rf rw  --&gt;  forward</a:t>
            </a:r>
            <a:endParaRPr sz="2500">
              <a:latin typeface="Calibri"/>
              <a:ea typeface="Calibri"/>
              <a:cs typeface="Calibri"/>
              <a:sym typeface="Calibri"/>
            </a:endParaRPr>
          </a:p>
          <a:p>
            <a:pPr indent="-387350" lvl="1" marL="914400" rtl="0" algn="l">
              <a:lnSpc>
                <a:spcPct val="150000"/>
              </a:lnSpc>
              <a:spcBef>
                <a:spcPts val="0"/>
              </a:spcBef>
              <a:spcAft>
                <a:spcPts val="0"/>
              </a:spcAft>
              <a:buSzPts val="2500"/>
              <a:buFont typeface="Calibri"/>
              <a:buChar char="○"/>
            </a:pPr>
            <a:r>
              <a:rPr lang="en-US" sz="2500">
                <a:latin typeface="Calibri"/>
                <a:ea typeface="Calibri"/>
                <a:cs typeface="Calibri"/>
                <a:sym typeface="Calibri"/>
              </a:rPr>
              <a:t>lam cam ram lm lcm cm rcm rm ldm cdm rdm  --&gt;  midfielder</a:t>
            </a:r>
            <a:endParaRPr sz="2500">
              <a:latin typeface="Calibri"/>
              <a:ea typeface="Calibri"/>
              <a:cs typeface="Calibri"/>
              <a:sym typeface="Calibri"/>
            </a:endParaRPr>
          </a:p>
          <a:p>
            <a:pPr indent="-387350" lvl="1" marL="914400" rtl="0" algn="l">
              <a:lnSpc>
                <a:spcPct val="150000"/>
              </a:lnSpc>
              <a:spcBef>
                <a:spcPts val="0"/>
              </a:spcBef>
              <a:spcAft>
                <a:spcPts val="0"/>
              </a:spcAft>
              <a:buSzPts val="2500"/>
              <a:buFont typeface="Calibri"/>
              <a:buChar char="○"/>
            </a:pPr>
            <a:r>
              <a:rPr lang="en-US" sz="2500">
                <a:latin typeface="Calibri"/>
                <a:ea typeface="Calibri"/>
                <a:cs typeface="Calibri"/>
                <a:sym typeface="Calibri"/>
              </a:rPr>
              <a:t>lb lcb cb rcb rb </a:t>
            </a:r>
            <a:r>
              <a:rPr lang="en-US" sz="2500">
                <a:latin typeface="Calibri"/>
                <a:ea typeface="Calibri"/>
                <a:cs typeface="Calibri"/>
                <a:sym typeface="Calibri"/>
              </a:rPr>
              <a:t>lwb</a:t>
            </a:r>
            <a:r>
              <a:rPr lang="en-US" sz="2500">
                <a:latin typeface="Calibri"/>
                <a:ea typeface="Calibri"/>
                <a:cs typeface="Calibri"/>
                <a:sym typeface="Calibri"/>
              </a:rPr>
              <a:t> </a:t>
            </a:r>
            <a:r>
              <a:rPr lang="en-US" sz="2500">
                <a:latin typeface="Calibri"/>
                <a:ea typeface="Calibri"/>
                <a:cs typeface="Calibri"/>
                <a:sym typeface="Calibri"/>
              </a:rPr>
              <a:t>rwb  </a:t>
            </a:r>
            <a:r>
              <a:rPr lang="en-US" sz="2500">
                <a:latin typeface="Calibri"/>
                <a:ea typeface="Calibri"/>
                <a:cs typeface="Calibri"/>
                <a:sym typeface="Calibri"/>
              </a:rPr>
              <a:t>--&gt;  defend</a:t>
            </a:r>
            <a:endParaRPr sz="2500">
              <a:latin typeface="Calibri"/>
              <a:ea typeface="Calibri"/>
              <a:cs typeface="Calibri"/>
              <a:sym typeface="Calibri"/>
            </a:endParaRPr>
          </a:p>
          <a:p>
            <a:pPr indent="-387350" lvl="1" marL="914400" rtl="0" algn="l">
              <a:lnSpc>
                <a:spcPct val="150000"/>
              </a:lnSpc>
              <a:spcBef>
                <a:spcPts val="0"/>
              </a:spcBef>
              <a:spcAft>
                <a:spcPts val="0"/>
              </a:spcAft>
              <a:buSzPts val="2500"/>
              <a:buFont typeface="Calibri"/>
              <a:buChar char="○"/>
            </a:pPr>
            <a:r>
              <a:rPr lang="en-US" sz="2500">
                <a:latin typeface="Calibri"/>
                <a:ea typeface="Calibri"/>
                <a:cs typeface="Calibri"/>
                <a:sym typeface="Calibri"/>
              </a:rPr>
              <a:t>gk  --&gt;  gk</a:t>
            </a:r>
            <a:endParaRPr sz="2500">
              <a:latin typeface="Calibri"/>
              <a:ea typeface="Calibri"/>
              <a:cs typeface="Calibri"/>
              <a:sym typeface="Calibri"/>
            </a:endParaRPr>
          </a:p>
        </p:txBody>
      </p:sp>
      <p:sp>
        <p:nvSpPr>
          <p:cNvPr id="302" name="Google Shape;302;p50"/>
          <p:cNvSpPr txBox="1"/>
          <p:nvPr>
            <p:ph idx="11" type="ftr"/>
          </p:nvPr>
        </p:nvSpPr>
        <p:spPr>
          <a:xfrm>
            <a:off x="4038600" y="6418598"/>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3"/>
          <p:cNvSpPr txBox="1"/>
          <p:nvPr>
            <p:ph type="title"/>
          </p:nvPr>
        </p:nvSpPr>
        <p:spPr>
          <a:xfrm>
            <a:off x="659975" y="2751425"/>
            <a:ext cx="4138800" cy="2103300"/>
          </a:xfrm>
          <a:prstGeom prst="rect">
            <a:avLst/>
          </a:prstGeom>
        </p:spPr>
        <p:txBody>
          <a:bodyPr anchorCtr="0" anchor="b" bIns="45700" lIns="0" spcFirstLastPara="1" rIns="0" wrap="square" tIns="45700">
            <a:noAutofit/>
          </a:bodyPr>
          <a:lstStyle/>
          <a:p>
            <a:pPr indent="0" lvl="0" marL="0" rtl="0" algn="l">
              <a:spcBef>
                <a:spcPts val="0"/>
              </a:spcBef>
              <a:spcAft>
                <a:spcPts val="0"/>
              </a:spcAft>
              <a:buNone/>
            </a:pPr>
            <a:r>
              <a:rPr lang="en-US">
                <a:latin typeface="Comfortaa"/>
                <a:ea typeface="Comfortaa"/>
                <a:cs typeface="Comfortaa"/>
                <a:sym typeface="Comfortaa"/>
              </a:rPr>
              <a:t>CONTENTS</a:t>
            </a:r>
            <a:endParaRPr>
              <a:latin typeface="Comfortaa"/>
              <a:ea typeface="Comfortaa"/>
              <a:cs typeface="Comfortaa"/>
              <a:sym typeface="Comfortaa"/>
            </a:endParaRPr>
          </a:p>
        </p:txBody>
      </p:sp>
      <p:sp>
        <p:nvSpPr>
          <p:cNvPr id="143" name="Google Shape;143;p33"/>
          <p:cNvSpPr txBox="1"/>
          <p:nvPr>
            <p:ph idx="1" type="body"/>
          </p:nvPr>
        </p:nvSpPr>
        <p:spPr>
          <a:xfrm>
            <a:off x="6881981" y="2293675"/>
            <a:ext cx="5224800" cy="1500300"/>
          </a:xfrm>
          <a:prstGeom prst="rect">
            <a:avLst/>
          </a:prstGeom>
        </p:spPr>
        <p:txBody>
          <a:bodyPr anchorCtr="0" anchor="t" bIns="45700" lIns="0" spcFirstLastPara="1" rIns="0" wrap="square" tIns="45700">
            <a:noAutofit/>
          </a:bodyPr>
          <a:lstStyle/>
          <a:p>
            <a:pPr indent="0" lvl="0" marL="0" rtl="0" algn="l">
              <a:spcBef>
                <a:spcPts val="0"/>
              </a:spcBef>
              <a:spcAft>
                <a:spcPts val="1200"/>
              </a:spcAft>
              <a:buNone/>
            </a:pPr>
            <a:r>
              <a:t/>
            </a:r>
            <a:endParaRPr/>
          </a:p>
        </p:txBody>
      </p:sp>
      <p:sp>
        <p:nvSpPr>
          <p:cNvPr id="144" name="Google Shape;144;p33"/>
          <p:cNvSpPr/>
          <p:nvPr>
            <p:ph idx="2" type="pic"/>
          </p:nvPr>
        </p:nvSpPr>
        <p:spPr>
          <a:xfrm>
            <a:off x="5452800" y="0"/>
            <a:ext cx="6738900" cy="6858000"/>
          </a:xfrm>
          <a:prstGeom prst="rect">
            <a:avLst/>
          </a:prstGeom>
        </p:spPr>
        <p:txBody>
          <a:bodyPr anchorCtr="0" anchor="t" bIns="45700" lIns="0" spcFirstLastPara="1" rIns="0" wrap="square" tIns="45700">
            <a:noAutofit/>
          </a:bodyPr>
          <a:lstStyle/>
          <a:p>
            <a:pPr indent="0" lvl="0" marL="457200" rtl="0" algn="l">
              <a:spcBef>
                <a:spcPts val="0"/>
              </a:spcBef>
              <a:spcAft>
                <a:spcPts val="0"/>
              </a:spcAft>
              <a:buNone/>
            </a:pPr>
            <a:r>
              <a:t/>
            </a:r>
            <a:endParaRPr sz="2900">
              <a:solidFill>
                <a:schemeClr val="dk2"/>
              </a:solidFill>
            </a:endParaRPr>
          </a:p>
          <a:p>
            <a:pPr indent="0" lvl="0" marL="0" rtl="0" algn="l">
              <a:spcBef>
                <a:spcPts val="0"/>
              </a:spcBef>
              <a:spcAft>
                <a:spcPts val="0"/>
              </a:spcAft>
              <a:buClr>
                <a:schemeClr val="dk2"/>
              </a:buClr>
              <a:buSzPts val="3600"/>
              <a:buFont typeface="Arial"/>
              <a:buNone/>
            </a:pPr>
            <a:r>
              <a:t/>
            </a:r>
            <a:endParaRPr sz="3600">
              <a:solidFill>
                <a:schemeClr val="dk2"/>
              </a:solidFill>
            </a:endParaRPr>
          </a:p>
          <a:p>
            <a:pPr indent="0" lvl="0" marL="0" rtl="0" algn="l">
              <a:spcBef>
                <a:spcPts val="0"/>
              </a:spcBef>
              <a:spcAft>
                <a:spcPts val="1200"/>
              </a:spcAft>
              <a:buNone/>
            </a:pPr>
            <a:r>
              <a:t/>
            </a:r>
            <a:endParaRPr/>
          </a:p>
        </p:txBody>
      </p:sp>
      <p:sp>
        <p:nvSpPr>
          <p:cNvPr id="145" name="Google Shape;145;p33"/>
          <p:cNvSpPr txBox="1"/>
          <p:nvPr/>
        </p:nvSpPr>
        <p:spPr>
          <a:xfrm>
            <a:off x="5928000" y="1298250"/>
            <a:ext cx="5788500" cy="4261500"/>
          </a:xfrm>
          <a:prstGeom prst="rect">
            <a:avLst/>
          </a:prstGeom>
          <a:noFill/>
          <a:ln>
            <a:noFill/>
          </a:ln>
        </p:spPr>
        <p:txBody>
          <a:bodyPr anchorCtr="0" anchor="t" bIns="91425" lIns="91425" spcFirstLastPara="1" rIns="91425" wrap="square" tIns="91425">
            <a:noAutofit/>
          </a:bodyPr>
          <a:lstStyle/>
          <a:p>
            <a:pPr indent="-406400" lvl="0" marL="457200" rtl="0" algn="l">
              <a:lnSpc>
                <a:spcPct val="115000"/>
              </a:lnSpc>
              <a:spcBef>
                <a:spcPts val="0"/>
              </a:spcBef>
              <a:spcAft>
                <a:spcPts val="0"/>
              </a:spcAft>
              <a:buClr>
                <a:schemeClr val="dk2"/>
              </a:buClr>
              <a:buSzPts val="2800"/>
              <a:buFont typeface="Comfortaa"/>
              <a:buChar char="●"/>
            </a:pPr>
            <a:r>
              <a:rPr lang="en-US" sz="2800">
                <a:solidFill>
                  <a:schemeClr val="dk2"/>
                </a:solidFill>
                <a:latin typeface="Comfortaa"/>
                <a:ea typeface="Comfortaa"/>
                <a:cs typeface="Comfortaa"/>
                <a:sym typeface="Comfortaa"/>
              </a:rPr>
              <a:t>Overview</a:t>
            </a:r>
            <a:endParaRPr sz="2800">
              <a:solidFill>
                <a:schemeClr val="dk2"/>
              </a:solidFill>
              <a:latin typeface="Comfortaa"/>
              <a:ea typeface="Comfortaa"/>
              <a:cs typeface="Comfortaa"/>
              <a:sym typeface="Comfortaa"/>
            </a:endParaRPr>
          </a:p>
          <a:p>
            <a:pPr indent="-406400" lvl="0" marL="457200" rtl="0" algn="l">
              <a:lnSpc>
                <a:spcPct val="115000"/>
              </a:lnSpc>
              <a:spcBef>
                <a:spcPts val="0"/>
              </a:spcBef>
              <a:spcAft>
                <a:spcPts val="0"/>
              </a:spcAft>
              <a:buClr>
                <a:schemeClr val="dk2"/>
              </a:buClr>
              <a:buSzPts val="2800"/>
              <a:buFont typeface="Comfortaa"/>
              <a:buChar char="●"/>
            </a:pPr>
            <a:r>
              <a:rPr lang="en-US" sz="2800">
                <a:solidFill>
                  <a:schemeClr val="dk2"/>
                </a:solidFill>
                <a:latin typeface="Comfortaa"/>
                <a:ea typeface="Comfortaa"/>
                <a:cs typeface="Comfortaa"/>
                <a:sym typeface="Comfortaa"/>
              </a:rPr>
              <a:t>Goals</a:t>
            </a:r>
            <a:endParaRPr sz="2800">
              <a:solidFill>
                <a:schemeClr val="dk2"/>
              </a:solidFill>
              <a:latin typeface="Comfortaa"/>
              <a:ea typeface="Comfortaa"/>
              <a:cs typeface="Comfortaa"/>
              <a:sym typeface="Comfortaa"/>
            </a:endParaRPr>
          </a:p>
          <a:p>
            <a:pPr indent="-406400" lvl="0" marL="457200" rtl="0" algn="l">
              <a:lnSpc>
                <a:spcPct val="115000"/>
              </a:lnSpc>
              <a:spcBef>
                <a:spcPts val="0"/>
              </a:spcBef>
              <a:spcAft>
                <a:spcPts val="0"/>
              </a:spcAft>
              <a:buClr>
                <a:schemeClr val="dk2"/>
              </a:buClr>
              <a:buSzPts val="2800"/>
              <a:buFont typeface="Comfortaa"/>
              <a:buChar char="●"/>
            </a:pPr>
            <a:r>
              <a:rPr lang="en-US" sz="2800">
                <a:solidFill>
                  <a:schemeClr val="dk2"/>
                </a:solidFill>
                <a:latin typeface="Comfortaa"/>
                <a:ea typeface="Comfortaa"/>
                <a:cs typeface="Comfortaa"/>
                <a:sym typeface="Comfortaa"/>
              </a:rPr>
              <a:t>Data exploration</a:t>
            </a:r>
            <a:endParaRPr sz="2800">
              <a:solidFill>
                <a:schemeClr val="dk2"/>
              </a:solidFill>
              <a:latin typeface="Comfortaa"/>
              <a:ea typeface="Comfortaa"/>
              <a:cs typeface="Comfortaa"/>
              <a:sym typeface="Comfortaa"/>
            </a:endParaRPr>
          </a:p>
          <a:p>
            <a:pPr indent="-406400" lvl="0" marL="457200" rtl="0" algn="l">
              <a:lnSpc>
                <a:spcPct val="115000"/>
              </a:lnSpc>
              <a:spcBef>
                <a:spcPts val="0"/>
              </a:spcBef>
              <a:spcAft>
                <a:spcPts val="0"/>
              </a:spcAft>
              <a:buClr>
                <a:schemeClr val="dk2"/>
              </a:buClr>
              <a:buSzPts val="2800"/>
              <a:buFont typeface="Comfortaa"/>
              <a:buChar char="●"/>
            </a:pPr>
            <a:r>
              <a:rPr lang="en-US" sz="2800">
                <a:solidFill>
                  <a:schemeClr val="dk2"/>
                </a:solidFill>
                <a:latin typeface="Comfortaa"/>
                <a:ea typeface="Comfortaa"/>
                <a:cs typeface="Comfortaa"/>
                <a:sym typeface="Comfortaa"/>
              </a:rPr>
              <a:t>Summary of Methods </a:t>
            </a:r>
            <a:endParaRPr sz="2800">
              <a:solidFill>
                <a:schemeClr val="dk2"/>
              </a:solidFill>
              <a:latin typeface="Comfortaa"/>
              <a:ea typeface="Comfortaa"/>
              <a:cs typeface="Comfortaa"/>
              <a:sym typeface="Comfortaa"/>
            </a:endParaRPr>
          </a:p>
          <a:p>
            <a:pPr indent="-406400" lvl="0" marL="457200" rtl="0" algn="l">
              <a:lnSpc>
                <a:spcPct val="115000"/>
              </a:lnSpc>
              <a:spcBef>
                <a:spcPts val="0"/>
              </a:spcBef>
              <a:spcAft>
                <a:spcPts val="0"/>
              </a:spcAft>
              <a:buClr>
                <a:schemeClr val="dk2"/>
              </a:buClr>
              <a:buSzPts val="2800"/>
              <a:buFont typeface="Comfortaa"/>
              <a:buChar char="●"/>
            </a:pPr>
            <a:r>
              <a:rPr lang="en-US" sz="2800">
                <a:solidFill>
                  <a:schemeClr val="dk2"/>
                </a:solidFill>
                <a:latin typeface="Comfortaa"/>
                <a:ea typeface="Comfortaa"/>
                <a:cs typeface="Comfortaa"/>
                <a:sym typeface="Comfortaa"/>
              </a:rPr>
              <a:t>Quality Assessment of Prediction and Inference</a:t>
            </a:r>
            <a:endParaRPr sz="2800">
              <a:solidFill>
                <a:schemeClr val="dk2"/>
              </a:solidFill>
              <a:latin typeface="Comfortaa"/>
              <a:ea typeface="Comfortaa"/>
              <a:cs typeface="Comfortaa"/>
              <a:sym typeface="Comfortaa"/>
            </a:endParaRPr>
          </a:p>
          <a:p>
            <a:pPr indent="-406400" lvl="0" marL="457200" rtl="0" algn="l">
              <a:lnSpc>
                <a:spcPct val="115000"/>
              </a:lnSpc>
              <a:spcBef>
                <a:spcPts val="0"/>
              </a:spcBef>
              <a:spcAft>
                <a:spcPts val="0"/>
              </a:spcAft>
              <a:buClr>
                <a:schemeClr val="dk2"/>
              </a:buClr>
              <a:buSzPts val="2800"/>
              <a:buFont typeface="Comfortaa"/>
              <a:buChar char="●"/>
            </a:pPr>
            <a:r>
              <a:rPr lang="en-US" sz="2800">
                <a:solidFill>
                  <a:schemeClr val="dk2"/>
                </a:solidFill>
                <a:latin typeface="Comfortaa"/>
                <a:ea typeface="Comfortaa"/>
                <a:cs typeface="Comfortaa"/>
                <a:sym typeface="Comfortaa"/>
              </a:rPr>
              <a:t>Problems Encountered</a:t>
            </a:r>
            <a:endParaRPr sz="2800">
              <a:solidFill>
                <a:schemeClr val="dk2"/>
              </a:solidFill>
              <a:latin typeface="Comfortaa"/>
              <a:ea typeface="Comfortaa"/>
              <a:cs typeface="Comfortaa"/>
              <a:sym typeface="Comfortaa"/>
            </a:endParaRPr>
          </a:p>
          <a:p>
            <a:pPr indent="-406400" lvl="0" marL="457200" rtl="0" algn="l">
              <a:lnSpc>
                <a:spcPct val="115000"/>
              </a:lnSpc>
              <a:spcBef>
                <a:spcPts val="0"/>
              </a:spcBef>
              <a:spcAft>
                <a:spcPts val="0"/>
              </a:spcAft>
              <a:buClr>
                <a:schemeClr val="dk2"/>
              </a:buClr>
              <a:buSzPts val="2800"/>
              <a:buFont typeface="Comfortaa"/>
              <a:buChar char="●"/>
            </a:pPr>
            <a:r>
              <a:rPr lang="en-US" sz="2800">
                <a:solidFill>
                  <a:schemeClr val="dk2"/>
                </a:solidFill>
                <a:latin typeface="Comfortaa"/>
                <a:ea typeface="Comfortaa"/>
                <a:cs typeface="Comfortaa"/>
                <a:sym typeface="Comfortaa"/>
              </a:rPr>
              <a:t>Work Distribution</a:t>
            </a:r>
            <a:endParaRPr sz="2800">
              <a:solidFill>
                <a:schemeClr val="dk2"/>
              </a:solidFill>
              <a:latin typeface="Comfortaa"/>
              <a:ea typeface="Comfortaa"/>
              <a:cs typeface="Comfortaa"/>
              <a:sym typeface="Comforta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1"/>
          <p:cNvSpPr txBox="1"/>
          <p:nvPr>
            <p:ph type="title"/>
          </p:nvPr>
        </p:nvSpPr>
        <p:spPr>
          <a:xfrm rot="-5400000">
            <a:off x="-1289722" y="2668650"/>
            <a:ext cx="5224800" cy="1520700"/>
          </a:xfrm>
          <a:prstGeom prst="rect">
            <a:avLst/>
          </a:prstGeom>
        </p:spPr>
        <p:txBody>
          <a:bodyPr anchorCtr="0" anchor="b" bIns="45700" lIns="0" spcFirstLastPara="1" rIns="0" wrap="square" tIns="45700">
            <a:noAutofit/>
          </a:bodyPr>
          <a:lstStyle/>
          <a:p>
            <a:pPr indent="0" lvl="0" marL="0" rtl="0" algn="l">
              <a:spcBef>
                <a:spcPts val="0"/>
              </a:spcBef>
              <a:spcAft>
                <a:spcPts val="0"/>
              </a:spcAft>
              <a:buNone/>
            </a:pPr>
            <a:r>
              <a:rPr lang="en-US">
                <a:latin typeface="Comfortaa"/>
                <a:ea typeface="Comfortaa"/>
                <a:cs typeface="Comfortaa"/>
                <a:sym typeface="Comfortaa"/>
              </a:rPr>
              <a:t>Work Distribution</a:t>
            </a:r>
            <a:endParaRPr>
              <a:latin typeface="Comfortaa"/>
              <a:ea typeface="Comfortaa"/>
              <a:cs typeface="Comfortaa"/>
              <a:sym typeface="Comfortaa"/>
            </a:endParaRPr>
          </a:p>
        </p:txBody>
      </p:sp>
      <p:sp>
        <p:nvSpPr>
          <p:cNvPr id="309" name="Google Shape;309;p51"/>
          <p:cNvSpPr/>
          <p:nvPr>
            <p:ph idx="2" type="pic"/>
          </p:nvPr>
        </p:nvSpPr>
        <p:spPr>
          <a:xfrm>
            <a:off x="2728582" y="0"/>
            <a:ext cx="9463500" cy="6858000"/>
          </a:xfrm>
          <a:prstGeom prst="rect">
            <a:avLst/>
          </a:prstGeom>
        </p:spPr>
        <p:txBody>
          <a:bodyPr anchorCtr="0" anchor="t" bIns="45700" lIns="0" spcFirstLastPara="1" rIns="0" wrap="square" tIns="45700">
            <a:noAutofit/>
          </a:bodyPr>
          <a:lstStyle/>
          <a:p>
            <a:pPr indent="0" lvl="0" marL="0" rtl="0" algn="l">
              <a:spcBef>
                <a:spcPts val="0"/>
              </a:spcBef>
              <a:spcAft>
                <a:spcPts val="1200"/>
              </a:spcAft>
              <a:buNone/>
            </a:pPr>
            <a:r>
              <a:t/>
            </a:r>
            <a:endParaRPr/>
          </a:p>
        </p:txBody>
      </p:sp>
      <p:grpSp>
        <p:nvGrpSpPr>
          <p:cNvPr id="310" name="Google Shape;310;p51"/>
          <p:cNvGrpSpPr/>
          <p:nvPr/>
        </p:nvGrpSpPr>
        <p:grpSpPr>
          <a:xfrm>
            <a:off x="2335150" y="542875"/>
            <a:ext cx="9846088" cy="5772263"/>
            <a:chOff x="1167550" y="488713"/>
            <a:chExt cx="9846088" cy="5772263"/>
          </a:xfrm>
        </p:grpSpPr>
        <p:sp>
          <p:nvSpPr>
            <p:cNvPr id="311" name="Google Shape;311;p51"/>
            <p:cNvSpPr/>
            <p:nvPr/>
          </p:nvSpPr>
          <p:spPr>
            <a:xfrm>
              <a:off x="6003075" y="943775"/>
              <a:ext cx="177900" cy="53172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312" name="Google Shape;312;p51"/>
            <p:cNvCxnSpPr/>
            <p:nvPr/>
          </p:nvCxnSpPr>
          <p:spPr>
            <a:xfrm rot="10800000">
              <a:off x="5738757" y="940630"/>
              <a:ext cx="706500" cy="0"/>
            </a:xfrm>
            <a:prstGeom prst="straightConnector1">
              <a:avLst/>
            </a:prstGeom>
            <a:noFill/>
            <a:ln cap="flat" cmpd="sng" w="9525">
              <a:solidFill>
                <a:schemeClr val="accent1"/>
              </a:solidFill>
              <a:prstDash val="solid"/>
              <a:round/>
              <a:headEnd len="sm" w="sm" type="none"/>
              <a:tailEnd len="sm" w="sm" type="none"/>
            </a:ln>
          </p:spPr>
        </p:cxnSp>
        <p:cxnSp>
          <p:nvCxnSpPr>
            <p:cNvPr id="313" name="Google Shape;313;p51"/>
            <p:cNvCxnSpPr/>
            <p:nvPr/>
          </p:nvCxnSpPr>
          <p:spPr>
            <a:xfrm rot="10800000">
              <a:off x="5738759" y="2024231"/>
              <a:ext cx="706500" cy="0"/>
            </a:xfrm>
            <a:prstGeom prst="straightConnector1">
              <a:avLst/>
            </a:prstGeom>
            <a:noFill/>
            <a:ln cap="flat" cmpd="sng" w="9525">
              <a:solidFill>
                <a:schemeClr val="accent1"/>
              </a:solidFill>
              <a:prstDash val="solid"/>
              <a:round/>
              <a:headEnd len="sm" w="sm" type="none"/>
              <a:tailEnd len="sm" w="sm" type="none"/>
            </a:ln>
          </p:spPr>
        </p:cxnSp>
        <p:cxnSp>
          <p:nvCxnSpPr>
            <p:cNvPr id="314" name="Google Shape;314;p51"/>
            <p:cNvCxnSpPr/>
            <p:nvPr/>
          </p:nvCxnSpPr>
          <p:spPr>
            <a:xfrm rot="10800000">
              <a:off x="5738759" y="3071719"/>
              <a:ext cx="706500" cy="0"/>
            </a:xfrm>
            <a:prstGeom prst="straightConnector1">
              <a:avLst/>
            </a:prstGeom>
            <a:noFill/>
            <a:ln cap="flat" cmpd="sng" w="9525">
              <a:solidFill>
                <a:schemeClr val="accent1"/>
              </a:solidFill>
              <a:prstDash val="solid"/>
              <a:round/>
              <a:headEnd len="sm" w="sm" type="none"/>
              <a:tailEnd len="sm" w="sm" type="none"/>
            </a:ln>
          </p:spPr>
        </p:cxnSp>
        <p:cxnSp>
          <p:nvCxnSpPr>
            <p:cNvPr id="315" name="Google Shape;315;p51"/>
            <p:cNvCxnSpPr/>
            <p:nvPr/>
          </p:nvCxnSpPr>
          <p:spPr>
            <a:xfrm rot="10800000">
              <a:off x="5738806" y="3957668"/>
              <a:ext cx="706500" cy="0"/>
            </a:xfrm>
            <a:prstGeom prst="straightConnector1">
              <a:avLst/>
            </a:prstGeom>
            <a:noFill/>
            <a:ln cap="flat" cmpd="sng" w="9525">
              <a:solidFill>
                <a:schemeClr val="accent1"/>
              </a:solidFill>
              <a:prstDash val="solid"/>
              <a:round/>
              <a:headEnd len="sm" w="sm" type="none"/>
              <a:tailEnd len="sm" w="sm" type="none"/>
            </a:ln>
          </p:spPr>
        </p:cxnSp>
        <p:cxnSp>
          <p:nvCxnSpPr>
            <p:cNvPr id="316" name="Google Shape;316;p51"/>
            <p:cNvCxnSpPr/>
            <p:nvPr/>
          </p:nvCxnSpPr>
          <p:spPr>
            <a:xfrm rot="10800000">
              <a:off x="5738759" y="4907432"/>
              <a:ext cx="706500" cy="0"/>
            </a:xfrm>
            <a:prstGeom prst="straightConnector1">
              <a:avLst/>
            </a:prstGeom>
            <a:noFill/>
            <a:ln cap="flat" cmpd="sng" w="9525">
              <a:solidFill>
                <a:schemeClr val="accent1"/>
              </a:solidFill>
              <a:prstDash val="solid"/>
              <a:round/>
              <a:headEnd len="sm" w="sm" type="none"/>
              <a:tailEnd len="sm" w="sm" type="none"/>
            </a:ln>
          </p:spPr>
        </p:cxnSp>
        <p:grpSp>
          <p:nvGrpSpPr>
            <p:cNvPr id="317" name="Google Shape;317;p51"/>
            <p:cNvGrpSpPr/>
            <p:nvPr/>
          </p:nvGrpSpPr>
          <p:grpSpPr>
            <a:xfrm>
              <a:off x="1167550" y="756138"/>
              <a:ext cx="4319375" cy="5400587"/>
              <a:chOff x="741053" y="664538"/>
              <a:chExt cx="4319375" cy="5400587"/>
            </a:xfrm>
          </p:grpSpPr>
          <p:sp>
            <p:nvSpPr>
              <p:cNvPr id="318" name="Google Shape;318;p51"/>
              <p:cNvSpPr txBox="1"/>
              <p:nvPr/>
            </p:nvSpPr>
            <p:spPr>
              <a:xfrm>
                <a:off x="3466514" y="664538"/>
                <a:ext cx="1593900" cy="3684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1500">
                    <a:solidFill>
                      <a:schemeClr val="dk2"/>
                    </a:solidFill>
                    <a:latin typeface="Roboto"/>
                    <a:ea typeface="Roboto"/>
                    <a:cs typeface="Roboto"/>
                    <a:sym typeface="Roboto"/>
                  </a:rPr>
                  <a:t>Kun Yang</a:t>
                </a:r>
                <a:endParaRPr b="1" sz="1500">
                  <a:solidFill>
                    <a:schemeClr val="dk2"/>
                  </a:solidFill>
                  <a:latin typeface="Roboto"/>
                  <a:ea typeface="Roboto"/>
                  <a:cs typeface="Roboto"/>
                  <a:sym typeface="Roboto"/>
                </a:endParaRPr>
              </a:p>
            </p:txBody>
          </p:sp>
          <p:sp>
            <p:nvSpPr>
              <p:cNvPr id="319" name="Google Shape;319;p51"/>
              <p:cNvSpPr txBox="1"/>
              <p:nvPr/>
            </p:nvSpPr>
            <p:spPr>
              <a:xfrm>
                <a:off x="1422925" y="1346775"/>
                <a:ext cx="3637500" cy="11484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1500">
                    <a:solidFill>
                      <a:schemeClr val="accent1"/>
                    </a:solidFill>
                    <a:latin typeface="Roboto"/>
                    <a:ea typeface="Roboto"/>
                    <a:cs typeface="Roboto"/>
                    <a:sym typeface="Roboto"/>
                  </a:rPr>
                  <a:t>BUILD AND TEST REGRESSION MODEL</a:t>
                </a:r>
                <a:endParaRPr b="1" sz="1500">
                  <a:solidFill>
                    <a:schemeClr val="accent1"/>
                  </a:solidFill>
                  <a:latin typeface="Roboto"/>
                  <a:ea typeface="Roboto"/>
                  <a:cs typeface="Roboto"/>
                  <a:sym typeface="Roboto"/>
                </a:endParaRPr>
              </a:p>
              <a:p>
                <a:pPr indent="0" lvl="0" marL="0" rtl="0" algn="r">
                  <a:lnSpc>
                    <a:spcPct val="115000"/>
                  </a:lnSpc>
                  <a:spcBef>
                    <a:spcPts val="0"/>
                  </a:spcBef>
                  <a:spcAft>
                    <a:spcPts val="0"/>
                  </a:spcAft>
                  <a:buNone/>
                </a:pPr>
                <a:r>
                  <a:rPr lang="en-US">
                    <a:solidFill>
                      <a:schemeClr val="accent1"/>
                    </a:solidFill>
                    <a:latin typeface="Roboto"/>
                    <a:ea typeface="Roboto"/>
                    <a:cs typeface="Roboto"/>
                    <a:sym typeface="Roboto"/>
                  </a:rPr>
                  <a:t>Random Forest Regression</a:t>
                </a:r>
                <a:endParaRPr>
                  <a:solidFill>
                    <a:schemeClr val="accent1"/>
                  </a:solidFill>
                  <a:latin typeface="Roboto"/>
                  <a:ea typeface="Roboto"/>
                  <a:cs typeface="Roboto"/>
                  <a:sym typeface="Roboto"/>
                </a:endParaRPr>
              </a:p>
              <a:p>
                <a:pPr indent="0" lvl="0" marL="0" rtl="0" algn="r">
                  <a:lnSpc>
                    <a:spcPct val="115000"/>
                  </a:lnSpc>
                  <a:spcBef>
                    <a:spcPts val="0"/>
                  </a:spcBef>
                  <a:spcAft>
                    <a:spcPts val="0"/>
                  </a:spcAft>
                  <a:buNone/>
                </a:pPr>
                <a:r>
                  <a:rPr lang="en-US">
                    <a:solidFill>
                      <a:schemeClr val="accent1"/>
                    </a:solidFill>
                    <a:latin typeface="Roboto"/>
                    <a:ea typeface="Roboto"/>
                    <a:cs typeface="Roboto"/>
                    <a:sym typeface="Roboto"/>
                  </a:rPr>
                  <a:t>Gradient Boosting Regression</a:t>
                </a:r>
                <a:endParaRPr>
                  <a:solidFill>
                    <a:schemeClr val="accent1"/>
                  </a:solidFill>
                  <a:latin typeface="Roboto"/>
                  <a:ea typeface="Roboto"/>
                  <a:cs typeface="Roboto"/>
                  <a:sym typeface="Roboto"/>
                </a:endParaRPr>
              </a:p>
              <a:p>
                <a:pPr indent="0" lvl="0" marL="0" rtl="0" algn="r">
                  <a:lnSpc>
                    <a:spcPct val="115000"/>
                  </a:lnSpc>
                  <a:spcBef>
                    <a:spcPts val="0"/>
                  </a:spcBef>
                  <a:spcAft>
                    <a:spcPts val="0"/>
                  </a:spcAft>
                  <a:buNone/>
                </a:pPr>
                <a:r>
                  <a:rPr lang="en-US">
                    <a:solidFill>
                      <a:schemeClr val="accent1"/>
                    </a:solidFill>
                    <a:latin typeface="Roboto"/>
                    <a:ea typeface="Roboto"/>
                    <a:cs typeface="Roboto"/>
                    <a:sym typeface="Roboto"/>
                  </a:rPr>
                  <a:t>Linear Regression with Regularization</a:t>
                </a:r>
                <a:endParaRPr>
                  <a:solidFill>
                    <a:schemeClr val="accent1"/>
                  </a:solidFill>
                  <a:latin typeface="Roboto"/>
                  <a:ea typeface="Roboto"/>
                  <a:cs typeface="Roboto"/>
                  <a:sym typeface="Roboto"/>
                </a:endParaRPr>
              </a:p>
              <a:p>
                <a:pPr indent="0" lvl="0" marL="0" rtl="0" algn="r">
                  <a:lnSpc>
                    <a:spcPct val="115000"/>
                  </a:lnSpc>
                  <a:spcBef>
                    <a:spcPts val="0"/>
                  </a:spcBef>
                  <a:spcAft>
                    <a:spcPts val="0"/>
                  </a:spcAft>
                  <a:buNone/>
                </a:pPr>
                <a:r>
                  <a:t/>
                </a:r>
                <a:endParaRPr b="1" sz="1500">
                  <a:solidFill>
                    <a:schemeClr val="accent1"/>
                  </a:solidFill>
                  <a:latin typeface="Roboto"/>
                  <a:ea typeface="Roboto"/>
                  <a:cs typeface="Roboto"/>
                  <a:sym typeface="Roboto"/>
                </a:endParaRPr>
              </a:p>
              <a:p>
                <a:pPr indent="0" lvl="0" marL="0" rtl="0" algn="r">
                  <a:lnSpc>
                    <a:spcPct val="115000"/>
                  </a:lnSpc>
                  <a:spcBef>
                    <a:spcPts val="0"/>
                  </a:spcBef>
                  <a:spcAft>
                    <a:spcPts val="0"/>
                  </a:spcAft>
                  <a:buNone/>
                </a:pPr>
                <a:r>
                  <a:t/>
                </a:r>
                <a:endParaRPr b="1" sz="1500">
                  <a:solidFill>
                    <a:schemeClr val="accent1"/>
                  </a:solidFill>
                  <a:latin typeface="Roboto"/>
                  <a:ea typeface="Roboto"/>
                  <a:cs typeface="Roboto"/>
                  <a:sym typeface="Roboto"/>
                </a:endParaRPr>
              </a:p>
              <a:p>
                <a:pPr indent="0" lvl="0" marL="0" rtl="0" algn="r">
                  <a:lnSpc>
                    <a:spcPct val="115000"/>
                  </a:lnSpc>
                  <a:spcBef>
                    <a:spcPts val="0"/>
                  </a:spcBef>
                  <a:spcAft>
                    <a:spcPts val="0"/>
                  </a:spcAft>
                  <a:buNone/>
                </a:pPr>
                <a:r>
                  <a:t/>
                </a:r>
                <a:endParaRPr b="1" sz="1500">
                  <a:solidFill>
                    <a:schemeClr val="accent1"/>
                  </a:solidFill>
                  <a:latin typeface="Roboto"/>
                  <a:ea typeface="Roboto"/>
                  <a:cs typeface="Roboto"/>
                  <a:sym typeface="Roboto"/>
                </a:endParaRPr>
              </a:p>
            </p:txBody>
          </p:sp>
          <p:sp>
            <p:nvSpPr>
              <p:cNvPr id="320" name="Google Shape;320;p51"/>
              <p:cNvSpPr txBox="1"/>
              <p:nvPr/>
            </p:nvSpPr>
            <p:spPr>
              <a:xfrm>
                <a:off x="2631028" y="2720013"/>
                <a:ext cx="2429400" cy="6168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1500">
                    <a:solidFill>
                      <a:schemeClr val="dk2"/>
                    </a:solidFill>
                    <a:latin typeface="Roboto"/>
                    <a:ea typeface="Roboto"/>
                    <a:cs typeface="Roboto"/>
                    <a:sym typeface="Roboto"/>
                  </a:rPr>
                  <a:t>YANNING FAN</a:t>
                </a:r>
                <a:endParaRPr b="1" sz="1500">
                  <a:solidFill>
                    <a:schemeClr val="dk2"/>
                  </a:solidFill>
                  <a:latin typeface="Roboto"/>
                  <a:ea typeface="Roboto"/>
                  <a:cs typeface="Roboto"/>
                  <a:sym typeface="Roboto"/>
                </a:endParaRPr>
              </a:p>
            </p:txBody>
          </p:sp>
          <p:sp>
            <p:nvSpPr>
              <p:cNvPr id="321" name="Google Shape;321;p51"/>
              <p:cNvSpPr txBox="1"/>
              <p:nvPr/>
            </p:nvSpPr>
            <p:spPr>
              <a:xfrm>
                <a:off x="741053" y="3561637"/>
                <a:ext cx="4316700" cy="8877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1500">
                    <a:solidFill>
                      <a:schemeClr val="accent1"/>
                    </a:solidFill>
                    <a:latin typeface="Roboto"/>
                    <a:ea typeface="Roboto"/>
                    <a:cs typeface="Roboto"/>
                    <a:sym typeface="Roboto"/>
                  </a:rPr>
                  <a:t>BUILD AND TEST CLUSTERING MODEL</a:t>
                </a:r>
                <a:endParaRPr b="1" sz="1500">
                  <a:solidFill>
                    <a:schemeClr val="accent1"/>
                  </a:solidFill>
                  <a:latin typeface="Roboto"/>
                  <a:ea typeface="Roboto"/>
                  <a:cs typeface="Roboto"/>
                  <a:sym typeface="Roboto"/>
                </a:endParaRPr>
              </a:p>
              <a:p>
                <a:pPr indent="0" lvl="0" marL="0" rtl="0" algn="r">
                  <a:lnSpc>
                    <a:spcPct val="115000"/>
                  </a:lnSpc>
                  <a:spcBef>
                    <a:spcPts val="0"/>
                  </a:spcBef>
                  <a:spcAft>
                    <a:spcPts val="0"/>
                  </a:spcAft>
                  <a:buNone/>
                </a:pPr>
                <a:r>
                  <a:rPr lang="en-US">
                    <a:solidFill>
                      <a:schemeClr val="accent1"/>
                    </a:solidFill>
                    <a:latin typeface="Roboto"/>
                    <a:ea typeface="Roboto"/>
                    <a:cs typeface="Roboto"/>
                    <a:sym typeface="Roboto"/>
                  </a:rPr>
                  <a:t>PCA</a:t>
                </a:r>
                <a:endParaRPr b="1" sz="1500">
                  <a:solidFill>
                    <a:schemeClr val="accent1"/>
                  </a:solidFill>
                  <a:latin typeface="Roboto"/>
                  <a:ea typeface="Roboto"/>
                  <a:cs typeface="Roboto"/>
                  <a:sym typeface="Roboto"/>
                </a:endParaRPr>
              </a:p>
              <a:p>
                <a:pPr indent="0" lvl="0" marL="0" rtl="0" algn="r">
                  <a:lnSpc>
                    <a:spcPct val="115000"/>
                  </a:lnSpc>
                  <a:spcBef>
                    <a:spcPts val="0"/>
                  </a:spcBef>
                  <a:spcAft>
                    <a:spcPts val="0"/>
                  </a:spcAft>
                  <a:buNone/>
                </a:pPr>
                <a:r>
                  <a:rPr lang="en-US">
                    <a:solidFill>
                      <a:schemeClr val="accent1"/>
                    </a:solidFill>
                    <a:latin typeface="Roboto"/>
                    <a:ea typeface="Roboto"/>
                    <a:cs typeface="Roboto"/>
                    <a:sym typeface="Roboto"/>
                  </a:rPr>
                  <a:t>K-MEANS</a:t>
                </a:r>
                <a:endParaRPr>
                  <a:solidFill>
                    <a:schemeClr val="accent1"/>
                  </a:solidFill>
                  <a:latin typeface="Roboto"/>
                  <a:ea typeface="Roboto"/>
                  <a:cs typeface="Roboto"/>
                  <a:sym typeface="Roboto"/>
                </a:endParaRPr>
              </a:p>
              <a:p>
                <a:pPr indent="0" lvl="0" marL="0" rtl="0" algn="r">
                  <a:lnSpc>
                    <a:spcPct val="115000"/>
                  </a:lnSpc>
                  <a:spcBef>
                    <a:spcPts val="0"/>
                  </a:spcBef>
                  <a:spcAft>
                    <a:spcPts val="0"/>
                  </a:spcAft>
                  <a:buNone/>
                </a:pPr>
                <a:r>
                  <a:t/>
                </a:r>
                <a:endParaRPr b="1" sz="1500">
                  <a:solidFill>
                    <a:schemeClr val="accent1"/>
                  </a:solidFill>
                  <a:latin typeface="Roboto"/>
                  <a:ea typeface="Roboto"/>
                  <a:cs typeface="Roboto"/>
                  <a:sym typeface="Roboto"/>
                </a:endParaRPr>
              </a:p>
            </p:txBody>
          </p:sp>
          <p:sp>
            <p:nvSpPr>
              <p:cNvPr id="322" name="Google Shape;322;p51"/>
              <p:cNvSpPr txBox="1"/>
              <p:nvPr/>
            </p:nvSpPr>
            <p:spPr>
              <a:xfrm>
                <a:off x="2774552" y="4590388"/>
                <a:ext cx="2285700" cy="4623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1500">
                    <a:solidFill>
                      <a:schemeClr val="dk2"/>
                    </a:solidFill>
                    <a:latin typeface="Roboto"/>
                    <a:ea typeface="Roboto"/>
                    <a:cs typeface="Roboto"/>
                    <a:sym typeface="Roboto"/>
                  </a:rPr>
                  <a:t>All Team Members</a:t>
                </a:r>
                <a:endParaRPr b="1" sz="1500">
                  <a:solidFill>
                    <a:schemeClr val="dk2"/>
                  </a:solidFill>
                  <a:latin typeface="Roboto"/>
                  <a:ea typeface="Roboto"/>
                  <a:cs typeface="Roboto"/>
                  <a:sym typeface="Roboto"/>
                </a:endParaRPr>
              </a:p>
            </p:txBody>
          </p:sp>
          <p:sp>
            <p:nvSpPr>
              <p:cNvPr id="323" name="Google Shape;323;p51"/>
              <p:cNvSpPr txBox="1"/>
              <p:nvPr/>
            </p:nvSpPr>
            <p:spPr>
              <a:xfrm>
                <a:off x="1422925" y="5016925"/>
                <a:ext cx="3637500" cy="1048200"/>
              </a:xfrm>
              <a:prstGeom prst="rect">
                <a:avLst/>
              </a:prstGeom>
              <a:noFill/>
              <a:ln>
                <a:noFill/>
              </a:ln>
            </p:spPr>
            <p:txBody>
              <a:bodyPr anchorCtr="0" anchor="t" bIns="121900" lIns="121900" spcFirstLastPara="1" rIns="121900" wrap="square" tIns="121900">
                <a:noAutofit/>
              </a:bodyPr>
              <a:lstStyle/>
              <a:p>
                <a:pPr indent="0" lvl="0" marL="0" rtl="0" algn="r">
                  <a:lnSpc>
                    <a:spcPct val="115000"/>
                  </a:lnSpc>
                  <a:spcBef>
                    <a:spcPts val="0"/>
                  </a:spcBef>
                  <a:spcAft>
                    <a:spcPts val="0"/>
                  </a:spcAft>
                  <a:buNone/>
                </a:pPr>
                <a:r>
                  <a:rPr b="1" lang="en-US" sz="1500">
                    <a:solidFill>
                      <a:schemeClr val="accent1"/>
                    </a:solidFill>
                    <a:latin typeface="Roboto"/>
                    <a:ea typeface="Roboto"/>
                    <a:cs typeface="Roboto"/>
                    <a:sym typeface="Roboto"/>
                  </a:rPr>
                  <a:t>SUMMARIZE THE RESULT</a:t>
                </a:r>
                <a:endParaRPr b="1" sz="1500">
                  <a:solidFill>
                    <a:schemeClr val="accent1"/>
                  </a:solidFill>
                  <a:latin typeface="Roboto"/>
                  <a:ea typeface="Roboto"/>
                  <a:cs typeface="Roboto"/>
                  <a:sym typeface="Roboto"/>
                </a:endParaRPr>
              </a:p>
              <a:p>
                <a:pPr indent="0" lvl="0" marL="0" rtl="0" algn="r">
                  <a:lnSpc>
                    <a:spcPct val="115000"/>
                  </a:lnSpc>
                  <a:spcBef>
                    <a:spcPts val="0"/>
                  </a:spcBef>
                  <a:spcAft>
                    <a:spcPts val="0"/>
                  </a:spcAft>
                  <a:buNone/>
                </a:pPr>
                <a:r>
                  <a:rPr b="1" lang="en-US" sz="1500">
                    <a:solidFill>
                      <a:schemeClr val="accent1"/>
                    </a:solidFill>
                    <a:latin typeface="Roboto"/>
                    <a:ea typeface="Roboto"/>
                    <a:cs typeface="Roboto"/>
                    <a:sym typeface="Roboto"/>
                  </a:rPr>
                  <a:t>IMPROVEMENT</a:t>
                </a:r>
                <a:endParaRPr b="1" sz="1500">
                  <a:solidFill>
                    <a:schemeClr val="accent1"/>
                  </a:solidFill>
                  <a:latin typeface="Roboto"/>
                  <a:ea typeface="Roboto"/>
                  <a:cs typeface="Roboto"/>
                  <a:sym typeface="Roboto"/>
                </a:endParaRPr>
              </a:p>
              <a:p>
                <a:pPr indent="0" lvl="0" marL="0" rtl="0" algn="r">
                  <a:lnSpc>
                    <a:spcPct val="115000"/>
                  </a:lnSpc>
                  <a:spcBef>
                    <a:spcPts val="0"/>
                  </a:spcBef>
                  <a:spcAft>
                    <a:spcPts val="0"/>
                  </a:spcAft>
                  <a:buNone/>
                </a:pPr>
                <a:r>
                  <a:rPr b="1" lang="en-US" sz="1500">
                    <a:solidFill>
                      <a:schemeClr val="accent1"/>
                    </a:solidFill>
                    <a:latin typeface="Roboto"/>
                    <a:ea typeface="Roboto"/>
                    <a:cs typeface="Roboto"/>
                    <a:sym typeface="Roboto"/>
                  </a:rPr>
                  <a:t>GENERATE THE SLIDES AND REPORT</a:t>
                </a:r>
                <a:endParaRPr b="1" sz="1500">
                  <a:solidFill>
                    <a:schemeClr val="accent1"/>
                  </a:solidFill>
                  <a:latin typeface="Roboto"/>
                  <a:ea typeface="Roboto"/>
                  <a:cs typeface="Roboto"/>
                  <a:sym typeface="Roboto"/>
                </a:endParaRPr>
              </a:p>
            </p:txBody>
          </p:sp>
        </p:grpSp>
        <p:grpSp>
          <p:nvGrpSpPr>
            <p:cNvPr id="324" name="Google Shape;324;p51"/>
            <p:cNvGrpSpPr/>
            <p:nvPr/>
          </p:nvGrpSpPr>
          <p:grpSpPr>
            <a:xfrm>
              <a:off x="6696938" y="488713"/>
              <a:ext cx="4316700" cy="5356400"/>
              <a:chOff x="5965650" y="397125"/>
              <a:chExt cx="4316700" cy="5356400"/>
            </a:xfrm>
          </p:grpSpPr>
          <p:sp>
            <p:nvSpPr>
              <p:cNvPr id="325" name="Google Shape;325;p51"/>
              <p:cNvSpPr txBox="1"/>
              <p:nvPr/>
            </p:nvSpPr>
            <p:spPr>
              <a:xfrm>
                <a:off x="5976488" y="397125"/>
                <a:ext cx="3637500" cy="9498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500">
                    <a:solidFill>
                      <a:schemeClr val="accent1"/>
                    </a:solidFill>
                    <a:latin typeface="Roboto"/>
                    <a:ea typeface="Roboto"/>
                    <a:cs typeface="Roboto"/>
                    <a:sym typeface="Roboto"/>
                  </a:rPr>
                  <a:t>CLEAN DATA</a:t>
                </a:r>
                <a:endParaRPr b="1" sz="1500">
                  <a:solidFill>
                    <a:schemeClr val="accent1"/>
                  </a:solidFill>
                  <a:latin typeface="Roboto"/>
                  <a:ea typeface="Roboto"/>
                  <a:cs typeface="Roboto"/>
                  <a:sym typeface="Roboto"/>
                </a:endParaRPr>
              </a:p>
              <a:p>
                <a:pPr indent="0" lvl="0" marL="0" rtl="0" algn="l">
                  <a:lnSpc>
                    <a:spcPct val="115000"/>
                  </a:lnSpc>
                  <a:spcBef>
                    <a:spcPts val="0"/>
                  </a:spcBef>
                  <a:spcAft>
                    <a:spcPts val="0"/>
                  </a:spcAft>
                  <a:buNone/>
                </a:pPr>
                <a:r>
                  <a:rPr b="1" lang="en-US" sz="1500">
                    <a:solidFill>
                      <a:schemeClr val="accent1"/>
                    </a:solidFill>
                    <a:latin typeface="Roboto"/>
                    <a:ea typeface="Roboto"/>
                    <a:cs typeface="Roboto"/>
                    <a:sym typeface="Roboto"/>
                  </a:rPr>
                  <a:t>DATA EXPLORATION</a:t>
                </a:r>
                <a:endParaRPr b="1" sz="1500">
                  <a:solidFill>
                    <a:schemeClr val="accent1"/>
                  </a:solidFill>
                  <a:latin typeface="Roboto"/>
                  <a:ea typeface="Roboto"/>
                  <a:cs typeface="Roboto"/>
                  <a:sym typeface="Roboto"/>
                </a:endParaRPr>
              </a:p>
              <a:p>
                <a:pPr indent="0" lvl="0" marL="0" rtl="0" algn="l">
                  <a:lnSpc>
                    <a:spcPct val="115000"/>
                  </a:lnSpc>
                  <a:spcBef>
                    <a:spcPts val="0"/>
                  </a:spcBef>
                  <a:spcAft>
                    <a:spcPts val="0"/>
                  </a:spcAft>
                  <a:buNone/>
                </a:pPr>
                <a:r>
                  <a:rPr b="1" lang="en-US" sz="1500">
                    <a:solidFill>
                      <a:schemeClr val="accent1"/>
                    </a:solidFill>
                    <a:latin typeface="Roboto"/>
                    <a:ea typeface="Roboto"/>
                    <a:cs typeface="Roboto"/>
                    <a:sym typeface="Roboto"/>
                  </a:rPr>
                  <a:t>FEATURE SELECTION</a:t>
                </a:r>
                <a:endParaRPr b="1" sz="1500">
                  <a:solidFill>
                    <a:schemeClr val="accent1"/>
                  </a:solidFill>
                  <a:latin typeface="Roboto"/>
                  <a:ea typeface="Roboto"/>
                  <a:cs typeface="Roboto"/>
                  <a:sym typeface="Roboto"/>
                </a:endParaRPr>
              </a:p>
            </p:txBody>
          </p:sp>
          <p:sp>
            <p:nvSpPr>
              <p:cNvPr id="326" name="Google Shape;326;p51"/>
              <p:cNvSpPr txBox="1"/>
              <p:nvPr/>
            </p:nvSpPr>
            <p:spPr>
              <a:xfrm>
                <a:off x="5976484" y="1649625"/>
                <a:ext cx="3019800" cy="4623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500">
                    <a:solidFill>
                      <a:schemeClr val="dk2"/>
                    </a:solidFill>
                    <a:latin typeface="Roboto"/>
                    <a:ea typeface="Roboto"/>
                    <a:cs typeface="Roboto"/>
                    <a:sym typeface="Roboto"/>
                  </a:rPr>
                  <a:t>Jinlong Zhou, Zimeng Zhang</a:t>
                </a:r>
                <a:endParaRPr b="1" sz="1500">
                  <a:solidFill>
                    <a:schemeClr val="dk2"/>
                  </a:solidFill>
                  <a:latin typeface="Roboto"/>
                  <a:ea typeface="Roboto"/>
                  <a:cs typeface="Roboto"/>
                  <a:sym typeface="Roboto"/>
                </a:endParaRPr>
              </a:p>
            </p:txBody>
          </p:sp>
          <p:sp>
            <p:nvSpPr>
              <p:cNvPr id="327" name="Google Shape;327;p51"/>
              <p:cNvSpPr txBox="1"/>
              <p:nvPr/>
            </p:nvSpPr>
            <p:spPr>
              <a:xfrm>
                <a:off x="5965650" y="2417188"/>
                <a:ext cx="4316700" cy="11484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500">
                    <a:solidFill>
                      <a:schemeClr val="accent1"/>
                    </a:solidFill>
                    <a:latin typeface="Roboto"/>
                    <a:ea typeface="Roboto"/>
                    <a:cs typeface="Roboto"/>
                    <a:sym typeface="Roboto"/>
                  </a:rPr>
                  <a:t>BUILD AND TEST CLASSIFICATION MODEL</a:t>
                </a:r>
                <a:endParaRPr b="1" sz="1500">
                  <a:solidFill>
                    <a:schemeClr val="accent1"/>
                  </a:solidFill>
                  <a:latin typeface="Roboto"/>
                  <a:ea typeface="Roboto"/>
                  <a:cs typeface="Roboto"/>
                  <a:sym typeface="Roboto"/>
                </a:endParaRPr>
              </a:p>
              <a:p>
                <a:pPr indent="0" lvl="0" marL="0" rtl="0" algn="l">
                  <a:lnSpc>
                    <a:spcPct val="115000"/>
                  </a:lnSpc>
                  <a:spcBef>
                    <a:spcPts val="0"/>
                  </a:spcBef>
                  <a:spcAft>
                    <a:spcPts val="0"/>
                  </a:spcAft>
                  <a:buNone/>
                </a:pPr>
                <a:r>
                  <a:rPr lang="en-US">
                    <a:solidFill>
                      <a:schemeClr val="accent1"/>
                    </a:solidFill>
                    <a:latin typeface="Roboto"/>
                    <a:ea typeface="Roboto"/>
                    <a:cs typeface="Roboto"/>
                    <a:sym typeface="Roboto"/>
                  </a:rPr>
                  <a:t>Logistic Regression</a:t>
                </a:r>
                <a:endParaRPr>
                  <a:solidFill>
                    <a:schemeClr val="accent1"/>
                  </a:solidFill>
                  <a:latin typeface="Roboto"/>
                  <a:ea typeface="Roboto"/>
                  <a:cs typeface="Roboto"/>
                  <a:sym typeface="Roboto"/>
                </a:endParaRPr>
              </a:p>
              <a:p>
                <a:pPr indent="0" lvl="0" marL="0" rtl="0" algn="l">
                  <a:lnSpc>
                    <a:spcPct val="115000"/>
                  </a:lnSpc>
                  <a:spcBef>
                    <a:spcPts val="0"/>
                  </a:spcBef>
                  <a:spcAft>
                    <a:spcPts val="0"/>
                  </a:spcAft>
                  <a:buNone/>
                </a:pPr>
                <a:r>
                  <a:rPr lang="en-US">
                    <a:solidFill>
                      <a:schemeClr val="accent1"/>
                    </a:solidFill>
                    <a:latin typeface="Roboto"/>
                    <a:ea typeface="Roboto"/>
                    <a:cs typeface="Roboto"/>
                    <a:sym typeface="Roboto"/>
                  </a:rPr>
                  <a:t>Gradient Boosting Classifier</a:t>
                </a:r>
                <a:endParaRPr>
                  <a:solidFill>
                    <a:schemeClr val="accent1"/>
                  </a:solidFill>
                  <a:latin typeface="Roboto"/>
                  <a:ea typeface="Roboto"/>
                  <a:cs typeface="Roboto"/>
                  <a:sym typeface="Roboto"/>
                </a:endParaRPr>
              </a:p>
              <a:p>
                <a:pPr indent="0" lvl="0" marL="0" rtl="0" algn="l">
                  <a:lnSpc>
                    <a:spcPct val="115000"/>
                  </a:lnSpc>
                  <a:spcBef>
                    <a:spcPts val="0"/>
                  </a:spcBef>
                  <a:spcAft>
                    <a:spcPts val="0"/>
                  </a:spcAft>
                  <a:buNone/>
                </a:pPr>
                <a:r>
                  <a:rPr lang="en-US">
                    <a:solidFill>
                      <a:schemeClr val="accent1"/>
                    </a:solidFill>
                    <a:latin typeface="Roboto"/>
                    <a:ea typeface="Roboto"/>
                    <a:cs typeface="Roboto"/>
                    <a:sym typeface="Roboto"/>
                  </a:rPr>
                  <a:t>Support Vector Machine</a:t>
                </a:r>
                <a:endParaRPr>
                  <a:solidFill>
                    <a:schemeClr val="accent1"/>
                  </a:solidFill>
                  <a:latin typeface="Roboto"/>
                  <a:ea typeface="Roboto"/>
                  <a:cs typeface="Roboto"/>
                  <a:sym typeface="Roboto"/>
                </a:endParaRPr>
              </a:p>
            </p:txBody>
          </p:sp>
          <p:sp>
            <p:nvSpPr>
              <p:cNvPr id="328" name="Google Shape;328;p51"/>
              <p:cNvSpPr txBox="1"/>
              <p:nvPr/>
            </p:nvSpPr>
            <p:spPr>
              <a:xfrm>
                <a:off x="5976487" y="3718475"/>
                <a:ext cx="1319100" cy="5763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500">
                    <a:solidFill>
                      <a:schemeClr val="dk2"/>
                    </a:solidFill>
                    <a:latin typeface="Roboto"/>
                    <a:ea typeface="Roboto"/>
                    <a:cs typeface="Roboto"/>
                    <a:sym typeface="Roboto"/>
                  </a:rPr>
                  <a:t>Kun Yang</a:t>
                </a:r>
                <a:endParaRPr b="1" sz="1500">
                  <a:solidFill>
                    <a:schemeClr val="dk2"/>
                  </a:solidFill>
                  <a:latin typeface="Roboto"/>
                  <a:ea typeface="Roboto"/>
                  <a:cs typeface="Roboto"/>
                  <a:sym typeface="Roboto"/>
                </a:endParaRPr>
              </a:p>
            </p:txBody>
          </p:sp>
          <p:sp>
            <p:nvSpPr>
              <p:cNvPr id="329" name="Google Shape;329;p51"/>
              <p:cNvSpPr txBox="1"/>
              <p:nvPr/>
            </p:nvSpPr>
            <p:spPr>
              <a:xfrm>
                <a:off x="5976489" y="4449250"/>
                <a:ext cx="4062300" cy="7332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500">
                    <a:solidFill>
                      <a:schemeClr val="accent1"/>
                    </a:solidFill>
                    <a:latin typeface="Roboto"/>
                    <a:ea typeface="Roboto"/>
                    <a:cs typeface="Roboto"/>
                    <a:sym typeface="Roboto"/>
                  </a:rPr>
                  <a:t>PREDICTION RESULT</a:t>
                </a:r>
                <a:endParaRPr b="1" sz="1500">
                  <a:solidFill>
                    <a:schemeClr val="accent1"/>
                  </a:solidFill>
                  <a:latin typeface="Roboto"/>
                  <a:ea typeface="Roboto"/>
                  <a:cs typeface="Roboto"/>
                  <a:sym typeface="Roboto"/>
                </a:endParaRPr>
              </a:p>
              <a:p>
                <a:pPr indent="0" lvl="0" marL="0" rtl="0" algn="l">
                  <a:lnSpc>
                    <a:spcPct val="115000"/>
                  </a:lnSpc>
                  <a:spcBef>
                    <a:spcPts val="0"/>
                  </a:spcBef>
                  <a:spcAft>
                    <a:spcPts val="0"/>
                  </a:spcAft>
                  <a:buNone/>
                </a:pPr>
                <a:r>
                  <a:rPr b="1" lang="en-US" sz="1500">
                    <a:solidFill>
                      <a:schemeClr val="accent1"/>
                    </a:solidFill>
                    <a:latin typeface="Roboto"/>
                    <a:ea typeface="Roboto"/>
                    <a:cs typeface="Roboto"/>
                    <a:sym typeface="Roboto"/>
                  </a:rPr>
                  <a:t>RECOMMENDATION</a:t>
                </a:r>
                <a:r>
                  <a:rPr b="1" lang="en-US" sz="1500">
                    <a:solidFill>
                      <a:schemeClr val="accent1"/>
                    </a:solidFill>
                    <a:latin typeface="Roboto"/>
                    <a:ea typeface="Roboto"/>
                    <a:cs typeface="Roboto"/>
                    <a:sym typeface="Roboto"/>
                  </a:rPr>
                  <a:t> DISPLAY</a:t>
                </a:r>
                <a:endParaRPr b="1" sz="1500">
                  <a:solidFill>
                    <a:schemeClr val="accent1"/>
                  </a:solidFill>
                  <a:latin typeface="Roboto"/>
                  <a:ea typeface="Roboto"/>
                  <a:cs typeface="Roboto"/>
                  <a:sym typeface="Roboto"/>
                </a:endParaRPr>
              </a:p>
            </p:txBody>
          </p:sp>
          <p:sp>
            <p:nvSpPr>
              <p:cNvPr id="330" name="Google Shape;330;p51"/>
              <p:cNvSpPr txBox="1"/>
              <p:nvPr/>
            </p:nvSpPr>
            <p:spPr>
              <a:xfrm>
                <a:off x="5976488" y="5291225"/>
                <a:ext cx="2186400" cy="4623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500">
                    <a:solidFill>
                      <a:schemeClr val="dk2"/>
                    </a:solidFill>
                    <a:latin typeface="Roboto"/>
                    <a:ea typeface="Roboto"/>
                    <a:cs typeface="Roboto"/>
                    <a:sym typeface="Roboto"/>
                  </a:rPr>
                  <a:t>All Team Members</a:t>
                </a:r>
                <a:endParaRPr b="1" sz="1500">
                  <a:solidFill>
                    <a:schemeClr val="dk2"/>
                  </a:solidFill>
                  <a:latin typeface="Roboto"/>
                  <a:ea typeface="Roboto"/>
                  <a:cs typeface="Roboto"/>
                  <a:sym typeface="Roboto"/>
                </a:endParaRPr>
              </a:p>
              <a:p>
                <a:pPr indent="0" lvl="0" marL="0" rtl="0" algn="l">
                  <a:lnSpc>
                    <a:spcPct val="115000"/>
                  </a:lnSpc>
                  <a:spcBef>
                    <a:spcPts val="0"/>
                  </a:spcBef>
                  <a:spcAft>
                    <a:spcPts val="0"/>
                  </a:spcAft>
                  <a:buNone/>
                </a:pPr>
                <a:r>
                  <a:t/>
                </a:r>
                <a:endParaRPr b="1" sz="1500">
                  <a:solidFill>
                    <a:schemeClr val="dk2"/>
                  </a:solidFill>
                  <a:latin typeface="Roboto"/>
                  <a:ea typeface="Roboto"/>
                  <a:cs typeface="Roboto"/>
                  <a:sym typeface="Roboto"/>
                </a:endParaRPr>
              </a:p>
            </p:txBody>
          </p:sp>
        </p:grpSp>
        <p:cxnSp>
          <p:nvCxnSpPr>
            <p:cNvPr id="331" name="Google Shape;331;p51"/>
            <p:cNvCxnSpPr/>
            <p:nvPr/>
          </p:nvCxnSpPr>
          <p:spPr>
            <a:xfrm rot="10800000">
              <a:off x="5738759" y="5641558"/>
              <a:ext cx="706500" cy="0"/>
            </a:xfrm>
            <a:prstGeom prst="straightConnector1">
              <a:avLst/>
            </a:prstGeom>
            <a:noFill/>
            <a:ln cap="flat" cmpd="sng" w="9525">
              <a:solidFill>
                <a:schemeClr val="accent1"/>
              </a:solidFill>
              <a:prstDash val="solid"/>
              <a:round/>
              <a:headEnd len="sm" w="sm" type="none"/>
              <a:tailEnd len="sm" w="sm" type="none"/>
            </a:ln>
          </p:spPr>
        </p:cxn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52"/>
          <p:cNvSpPr txBox="1"/>
          <p:nvPr>
            <p:ph type="title"/>
          </p:nvPr>
        </p:nvSpPr>
        <p:spPr>
          <a:xfrm>
            <a:off x="838200" y="4658562"/>
            <a:ext cx="10515600" cy="1363800"/>
          </a:xfrm>
          <a:prstGeom prst="rect">
            <a:avLst/>
          </a:prstGeom>
          <a:noFill/>
          <a:ln>
            <a:noFill/>
          </a:ln>
        </p:spPr>
        <p:txBody>
          <a:bodyPr anchorCtr="0" anchor="b" bIns="45700" lIns="0" spcFirstLastPara="1" rIns="0" wrap="square" tIns="45700">
            <a:noAutofit/>
          </a:bodyPr>
          <a:lstStyle/>
          <a:p>
            <a:pPr indent="0" lvl="0" marL="0" rtl="0" algn="l">
              <a:lnSpc>
                <a:spcPct val="90000"/>
              </a:lnSpc>
              <a:spcBef>
                <a:spcPts val="0"/>
              </a:spcBef>
              <a:spcAft>
                <a:spcPts val="0"/>
              </a:spcAft>
              <a:buClr>
                <a:schemeClr val="lt1"/>
              </a:buClr>
              <a:buSzPts val="5400"/>
              <a:buFont typeface="Arial"/>
              <a:buNone/>
            </a:pPr>
            <a:r>
              <a:rPr lang="en-US">
                <a:latin typeface="Comfortaa"/>
                <a:ea typeface="Comfortaa"/>
                <a:cs typeface="Comfortaa"/>
                <a:sym typeface="Comfortaa"/>
              </a:rPr>
              <a:t>Q&amp;A</a:t>
            </a:r>
            <a:endParaRPr>
              <a:latin typeface="Comfortaa"/>
              <a:ea typeface="Comfortaa"/>
              <a:cs typeface="Comfortaa"/>
              <a:sym typeface="Comfortaa"/>
            </a:endParaRPr>
          </a:p>
        </p:txBody>
      </p:sp>
      <p:pic>
        <p:nvPicPr>
          <p:cNvPr id="338" name="Google Shape;338;p52"/>
          <p:cNvPicPr preferRelativeResize="0"/>
          <p:nvPr/>
        </p:nvPicPr>
        <p:blipFill rotWithShape="1">
          <a:blip r:embed="rId3">
            <a:alphaModFix/>
          </a:blip>
          <a:srcRect b="24719" l="0" r="0" t="10467"/>
          <a:stretch/>
        </p:blipFill>
        <p:spPr>
          <a:xfrm>
            <a:off x="0" y="0"/>
            <a:ext cx="12192000" cy="44447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53"/>
          <p:cNvSpPr txBox="1"/>
          <p:nvPr>
            <p:ph type="title"/>
          </p:nvPr>
        </p:nvSpPr>
        <p:spPr>
          <a:xfrm>
            <a:off x="740677" y="2766225"/>
            <a:ext cx="6403800" cy="1745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dk2"/>
              </a:buClr>
              <a:buSzPts val="6600"/>
              <a:buFont typeface="Arial"/>
              <a:buNone/>
            </a:pPr>
            <a:r>
              <a:rPr lang="en-US">
                <a:latin typeface="Comfortaa"/>
                <a:ea typeface="Comfortaa"/>
                <a:cs typeface="Comfortaa"/>
                <a:sym typeface="Comfortaa"/>
              </a:rPr>
              <a:t>Thank you!</a:t>
            </a:r>
            <a:br>
              <a:rPr lang="en-US">
                <a:latin typeface="Comfortaa"/>
                <a:ea typeface="Comfortaa"/>
                <a:cs typeface="Comfortaa"/>
                <a:sym typeface="Comfortaa"/>
              </a:rPr>
            </a:br>
            <a:endParaRPr>
              <a:latin typeface="Comfortaa"/>
              <a:ea typeface="Comfortaa"/>
              <a:cs typeface="Comfortaa"/>
              <a:sym typeface="Comfortaa"/>
            </a:endParaRPr>
          </a:p>
        </p:txBody>
      </p:sp>
      <p:sp>
        <p:nvSpPr>
          <p:cNvPr id="344" name="Google Shape;344;p53"/>
          <p:cNvSpPr txBox="1"/>
          <p:nvPr/>
        </p:nvSpPr>
        <p:spPr>
          <a:xfrm>
            <a:off x="740675" y="4740752"/>
            <a:ext cx="8927700" cy="14451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b="1" lang="en-US" sz="2500">
                <a:solidFill>
                  <a:schemeClr val="lt1"/>
                </a:solidFill>
                <a:latin typeface="Calibri"/>
                <a:ea typeface="Calibri"/>
                <a:cs typeface="Calibri"/>
                <a:sym typeface="Calibri"/>
              </a:rPr>
              <a:t>Data Analysis on FIFA 20 Players</a:t>
            </a:r>
            <a:endParaRPr b="1" sz="2500">
              <a:solidFill>
                <a:schemeClr val="lt1"/>
              </a:solidFill>
              <a:latin typeface="Calibri"/>
              <a:ea typeface="Calibri"/>
              <a:cs typeface="Calibri"/>
              <a:sym typeface="Calibri"/>
            </a:endParaRPr>
          </a:p>
          <a:p>
            <a:pPr indent="0" lvl="0" marL="0" marR="0" rtl="0" algn="l">
              <a:spcBef>
                <a:spcPts val="0"/>
              </a:spcBef>
              <a:spcAft>
                <a:spcPts val="0"/>
              </a:spcAft>
              <a:buNone/>
            </a:pPr>
            <a:r>
              <a:rPr lang="en-US" sz="2400">
                <a:solidFill>
                  <a:schemeClr val="lt1"/>
                </a:solidFill>
                <a:latin typeface="Calibri"/>
                <a:ea typeface="Calibri"/>
                <a:cs typeface="Calibri"/>
                <a:sym typeface="Calibri"/>
              </a:rPr>
              <a:t>Group 10</a:t>
            </a:r>
            <a:endParaRPr sz="2400">
              <a:solidFill>
                <a:schemeClr val="lt1"/>
              </a:solidFill>
              <a:latin typeface="Calibri"/>
              <a:ea typeface="Calibri"/>
              <a:cs typeface="Calibri"/>
              <a:sym typeface="Calibri"/>
            </a:endParaRPr>
          </a:p>
          <a:p>
            <a:pPr indent="0" lvl="0" marL="0" marR="0" rtl="0" algn="l">
              <a:spcBef>
                <a:spcPts val="0"/>
              </a:spcBef>
              <a:spcAft>
                <a:spcPts val="0"/>
              </a:spcAft>
              <a:buNone/>
            </a:pPr>
            <a:r>
              <a:rPr lang="en-US" sz="2400">
                <a:solidFill>
                  <a:schemeClr val="lt1"/>
                </a:solidFill>
                <a:latin typeface="Calibri"/>
                <a:ea typeface="Calibri"/>
                <a:cs typeface="Calibri"/>
                <a:sym typeface="Calibri"/>
              </a:rPr>
              <a:t>Jinlong Zhou, Kun Yang, Yanning Fan, Zimeng Zhang</a:t>
            </a:r>
            <a:endParaRPr sz="2400">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34"/>
          <p:cNvSpPr txBox="1"/>
          <p:nvPr>
            <p:ph type="title"/>
          </p:nvPr>
        </p:nvSpPr>
        <p:spPr>
          <a:xfrm>
            <a:off x="838200" y="365125"/>
            <a:ext cx="10515600" cy="1325700"/>
          </a:xfrm>
          <a:prstGeom prst="rect">
            <a:avLst/>
          </a:prstGeom>
        </p:spPr>
        <p:txBody>
          <a:bodyPr anchorCtr="0" anchor="ctr" bIns="45700" lIns="0" spcFirstLastPara="1" rIns="0" wrap="square" tIns="45700">
            <a:noAutofit/>
          </a:bodyPr>
          <a:lstStyle/>
          <a:p>
            <a:pPr indent="0" lvl="0" marL="0" rtl="0" algn="l">
              <a:spcBef>
                <a:spcPts val="0"/>
              </a:spcBef>
              <a:spcAft>
                <a:spcPts val="0"/>
              </a:spcAft>
              <a:buNone/>
            </a:pPr>
            <a:r>
              <a:rPr lang="en-US">
                <a:latin typeface="Comfortaa"/>
                <a:ea typeface="Comfortaa"/>
                <a:cs typeface="Comfortaa"/>
                <a:sym typeface="Comfortaa"/>
              </a:rPr>
              <a:t>Overview</a:t>
            </a:r>
            <a:endParaRPr>
              <a:latin typeface="Comfortaa"/>
              <a:ea typeface="Comfortaa"/>
              <a:cs typeface="Comfortaa"/>
              <a:sym typeface="Comfortaa"/>
            </a:endParaRPr>
          </a:p>
        </p:txBody>
      </p:sp>
      <p:sp>
        <p:nvSpPr>
          <p:cNvPr id="152" name="Google Shape;152;p34"/>
          <p:cNvSpPr txBox="1"/>
          <p:nvPr>
            <p:ph idx="1" type="body"/>
          </p:nvPr>
        </p:nvSpPr>
        <p:spPr>
          <a:xfrm>
            <a:off x="838200" y="1825625"/>
            <a:ext cx="10515600" cy="3503700"/>
          </a:xfrm>
          <a:prstGeom prst="rect">
            <a:avLst/>
          </a:prstGeom>
        </p:spPr>
        <p:txBody>
          <a:bodyPr anchorCtr="0" anchor="t" bIns="45700" lIns="0" spcFirstLastPara="1" rIns="0" wrap="square" tIns="45700">
            <a:noAutofit/>
          </a:bodyPr>
          <a:lstStyle/>
          <a:p>
            <a:pPr indent="-387350" lvl="0" marL="457200" rtl="0" algn="l">
              <a:lnSpc>
                <a:spcPct val="115000"/>
              </a:lnSpc>
              <a:spcBef>
                <a:spcPts val="0"/>
              </a:spcBef>
              <a:spcAft>
                <a:spcPts val="0"/>
              </a:spcAft>
              <a:buClr>
                <a:schemeClr val="accent1"/>
              </a:buClr>
              <a:buSzPts val="2500"/>
              <a:buFont typeface="Calibri"/>
              <a:buChar char="•"/>
            </a:pPr>
            <a:r>
              <a:rPr lang="en-US" sz="2500">
                <a:latin typeface="Calibri"/>
                <a:ea typeface="Calibri"/>
                <a:cs typeface="Calibri"/>
                <a:sym typeface="Calibri"/>
              </a:rPr>
              <a:t>FIFA 20 is a football simulation video game published by Electronic Arts as part of the FIFA series. It is the 27th installment in the FIFA series, and was released on 27 September 2019 for Microsoft Windows.</a:t>
            </a:r>
            <a:endParaRPr sz="2500">
              <a:latin typeface="Calibri"/>
              <a:ea typeface="Calibri"/>
              <a:cs typeface="Calibri"/>
              <a:sym typeface="Calibri"/>
            </a:endParaRPr>
          </a:p>
          <a:p>
            <a:pPr indent="-387350" lvl="0" marL="457200" rtl="0" algn="l">
              <a:spcBef>
                <a:spcPts val="0"/>
              </a:spcBef>
              <a:spcAft>
                <a:spcPts val="0"/>
              </a:spcAft>
              <a:buClr>
                <a:schemeClr val="accent1"/>
              </a:buClr>
              <a:buSzPts val="2500"/>
              <a:buFont typeface="Calibri"/>
              <a:buChar char="•"/>
            </a:pPr>
            <a:r>
              <a:rPr lang="en-US" sz="2500">
                <a:latin typeface="Calibri"/>
                <a:ea typeface="Calibri"/>
                <a:cs typeface="Calibri"/>
                <a:sym typeface="Calibri"/>
              </a:rPr>
              <a:t>Throw this analysis we can understand how should we select our FUT team for online play against rivals. For the project we are trying to provide a reference for player reference and salary evaluation. The results also can help the real word football club to make a decision like finding the best cost performance player.</a:t>
            </a:r>
            <a:endParaRPr sz="2500">
              <a:latin typeface="Calibri"/>
              <a:ea typeface="Calibri"/>
              <a:cs typeface="Calibri"/>
              <a:sym typeface="Calibri"/>
            </a:endParaRPr>
          </a:p>
          <a:p>
            <a:pPr indent="0" lvl="0" marL="457200" rtl="0" algn="l">
              <a:lnSpc>
                <a:spcPct val="115000"/>
              </a:lnSpc>
              <a:spcBef>
                <a:spcPts val="0"/>
              </a:spcBef>
              <a:spcAft>
                <a:spcPts val="1200"/>
              </a:spcAft>
              <a:buNone/>
            </a:pPr>
            <a:r>
              <a:t/>
            </a:r>
            <a:endParaRPr sz="2500">
              <a:latin typeface="Calibri"/>
              <a:ea typeface="Calibri"/>
              <a:cs typeface="Calibri"/>
              <a:sym typeface="Calibri"/>
            </a:endParaRPr>
          </a:p>
        </p:txBody>
      </p:sp>
      <p:sp>
        <p:nvSpPr>
          <p:cNvPr id="153" name="Google Shape;153;p34"/>
          <p:cNvSpPr txBox="1"/>
          <p:nvPr>
            <p:ph idx="11" type="ftr"/>
          </p:nvPr>
        </p:nvSpPr>
        <p:spPr>
          <a:xfrm>
            <a:off x="4038600" y="6418598"/>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5"/>
          <p:cNvSpPr txBox="1"/>
          <p:nvPr>
            <p:ph type="title"/>
          </p:nvPr>
        </p:nvSpPr>
        <p:spPr>
          <a:xfrm>
            <a:off x="838200" y="365125"/>
            <a:ext cx="10515600" cy="1325700"/>
          </a:xfrm>
          <a:prstGeom prst="rect">
            <a:avLst/>
          </a:prstGeom>
          <a:noFill/>
          <a:ln>
            <a:noFill/>
          </a:ln>
        </p:spPr>
        <p:txBody>
          <a:bodyPr anchorCtr="0" anchor="ctr" bIns="45700" lIns="0" spcFirstLastPara="1" rIns="0" wrap="square" tIns="45700">
            <a:noAutofit/>
          </a:bodyPr>
          <a:lstStyle/>
          <a:p>
            <a:pPr indent="0" lvl="0" marL="0" rtl="0" algn="l">
              <a:lnSpc>
                <a:spcPct val="90000"/>
              </a:lnSpc>
              <a:spcBef>
                <a:spcPts val="0"/>
              </a:spcBef>
              <a:spcAft>
                <a:spcPts val="0"/>
              </a:spcAft>
              <a:buNone/>
            </a:pPr>
            <a:r>
              <a:rPr lang="en-US">
                <a:latin typeface="Comfortaa"/>
                <a:ea typeface="Comfortaa"/>
                <a:cs typeface="Comfortaa"/>
                <a:sym typeface="Comfortaa"/>
              </a:rPr>
              <a:t>Goals</a:t>
            </a:r>
            <a:endParaRPr>
              <a:latin typeface="Comfortaa"/>
              <a:ea typeface="Comfortaa"/>
              <a:cs typeface="Comfortaa"/>
              <a:sym typeface="Comfortaa"/>
            </a:endParaRPr>
          </a:p>
        </p:txBody>
      </p:sp>
      <p:sp>
        <p:nvSpPr>
          <p:cNvPr id="160" name="Google Shape;160;p35"/>
          <p:cNvSpPr txBox="1"/>
          <p:nvPr>
            <p:ph idx="11" type="ftr"/>
          </p:nvPr>
        </p:nvSpPr>
        <p:spPr>
          <a:xfrm>
            <a:off x="4038600" y="6418598"/>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sp>
        <p:nvSpPr>
          <p:cNvPr id="161" name="Google Shape;161;p35"/>
          <p:cNvSpPr txBox="1"/>
          <p:nvPr>
            <p:ph idx="1" type="body"/>
          </p:nvPr>
        </p:nvSpPr>
        <p:spPr>
          <a:xfrm>
            <a:off x="838200" y="1825625"/>
            <a:ext cx="10515600" cy="3503700"/>
          </a:xfrm>
          <a:prstGeom prst="rect">
            <a:avLst/>
          </a:prstGeom>
        </p:spPr>
        <p:txBody>
          <a:bodyPr anchorCtr="0" anchor="t" bIns="45700" lIns="0" spcFirstLastPara="1" rIns="0" wrap="square" tIns="45700">
            <a:noAutofit/>
          </a:bodyPr>
          <a:lstStyle/>
          <a:p>
            <a:pPr indent="-387350" lvl="0" marL="457200" rtl="0" algn="l">
              <a:lnSpc>
                <a:spcPct val="115000"/>
              </a:lnSpc>
              <a:spcBef>
                <a:spcPts val="0"/>
              </a:spcBef>
              <a:spcAft>
                <a:spcPts val="0"/>
              </a:spcAft>
              <a:buClr>
                <a:srgbClr val="000000"/>
              </a:buClr>
              <a:buSzPts val="2500"/>
              <a:buFont typeface="Calibri"/>
              <a:buAutoNum type="arabicPeriod"/>
            </a:pPr>
            <a:r>
              <a:rPr lang="en-US" sz="2500">
                <a:latin typeface="Calibri"/>
                <a:ea typeface="Calibri"/>
                <a:cs typeface="Calibri"/>
                <a:sym typeface="Calibri"/>
              </a:rPr>
              <a:t>How to improve value is a crucial question for </a:t>
            </a:r>
            <a:r>
              <a:rPr lang="en-US" sz="2500">
                <a:latin typeface="Calibri"/>
                <a:ea typeface="Calibri"/>
                <a:cs typeface="Calibri"/>
                <a:sym typeface="Calibri"/>
              </a:rPr>
              <a:t>both game players and real life soccer players. What we do here is to figure out key factors to help players to increase the value most efficiently.</a:t>
            </a:r>
            <a:endParaRPr sz="2500">
              <a:latin typeface="Calibri"/>
              <a:ea typeface="Calibri"/>
              <a:cs typeface="Calibri"/>
              <a:sym typeface="Calibri"/>
            </a:endParaRPr>
          </a:p>
          <a:p>
            <a:pPr indent="-387350" lvl="0" marL="457200" rtl="0" algn="l">
              <a:lnSpc>
                <a:spcPct val="115000"/>
              </a:lnSpc>
              <a:spcBef>
                <a:spcPts val="0"/>
              </a:spcBef>
              <a:spcAft>
                <a:spcPts val="0"/>
              </a:spcAft>
              <a:buClr>
                <a:srgbClr val="000000"/>
              </a:buClr>
              <a:buSzPts val="2500"/>
              <a:buFont typeface="Calibri"/>
              <a:buAutoNum type="arabicPeriod"/>
            </a:pPr>
            <a:r>
              <a:rPr lang="en-US" sz="2500">
                <a:latin typeface="Calibri"/>
                <a:ea typeface="Calibri"/>
                <a:cs typeface="Calibri"/>
                <a:sym typeface="Calibri"/>
              </a:rPr>
              <a:t>For the new players, in most cases they don’t know which is the best position for them. So, we are going to build the model to solve this question.</a:t>
            </a:r>
            <a:endParaRPr sz="2500">
              <a:latin typeface="Calibri"/>
              <a:ea typeface="Calibri"/>
              <a:cs typeface="Calibri"/>
              <a:sym typeface="Calibri"/>
            </a:endParaRPr>
          </a:p>
          <a:p>
            <a:pPr indent="-387350" lvl="0" marL="457200" rtl="0" algn="l">
              <a:lnSpc>
                <a:spcPct val="115000"/>
              </a:lnSpc>
              <a:spcBef>
                <a:spcPts val="0"/>
              </a:spcBef>
              <a:spcAft>
                <a:spcPts val="0"/>
              </a:spcAft>
              <a:buClr>
                <a:srgbClr val="000000"/>
              </a:buClr>
              <a:buSzPts val="2500"/>
              <a:buFont typeface="Calibri"/>
              <a:buAutoNum type="arabicPeriod"/>
            </a:pPr>
            <a:r>
              <a:rPr lang="en-US" sz="2500">
                <a:latin typeface="Calibri"/>
                <a:ea typeface="Calibri"/>
                <a:cs typeface="Calibri"/>
                <a:sym typeface="Calibri"/>
              </a:rPr>
              <a:t>Sometimes players or managers want to pick the substitute for the team, but the question is there are thousands of players for them to pick. What we do here is to build a</a:t>
            </a:r>
            <a:r>
              <a:rPr lang="en-US" sz="2500">
                <a:solidFill>
                  <a:srgbClr val="000000"/>
                </a:solidFill>
                <a:latin typeface="Calibri"/>
                <a:ea typeface="Calibri"/>
                <a:cs typeface="Calibri"/>
                <a:sym typeface="Calibri"/>
              </a:rPr>
              <a:t> </a:t>
            </a:r>
            <a:r>
              <a:rPr lang="en-US" sz="2500">
                <a:latin typeface="Calibri"/>
                <a:ea typeface="Calibri"/>
                <a:cs typeface="Calibri"/>
                <a:sym typeface="Calibri"/>
              </a:rPr>
              <a:t>recommender system for helping them.</a:t>
            </a:r>
            <a:endParaRPr sz="2500">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6"/>
          <p:cNvSpPr txBox="1"/>
          <p:nvPr>
            <p:ph type="title"/>
          </p:nvPr>
        </p:nvSpPr>
        <p:spPr>
          <a:xfrm>
            <a:off x="838200" y="365125"/>
            <a:ext cx="10515600" cy="1325700"/>
          </a:xfrm>
          <a:prstGeom prst="rect">
            <a:avLst/>
          </a:prstGeom>
          <a:noFill/>
          <a:ln>
            <a:noFill/>
          </a:ln>
        </p:spPr>
        <p:txBody>
          <a:bodyPr anchorCtr="0" anchor="ctr" bIns="45700" lIns="0" spcFirstLastPara="1" rIns="0" wrap="square" tIns="45700">
            <a:noAutofit/>
          </a:bodyPr>
          <a:lstStyle/>
          <a:p>
            <a:pPr indent="0" lvl="0" marL="0" rtl="0" algn="l">
              <a:lnSpc>
                <a:spcPct val="90000"/>
              </a:lnSpc>
              <a:spcBef>
                <a:spcPts val="0"/>
              </a:spcBef>
              <a:spcAft>
                <a:spcPts val="0"/>
              </a:spcAft>
              <a:buNone/>
            </a:pPr>
            <a:r>
              <a:rPr lang="en-US">
                <a:latin typeface="Comfortaa"/>
                <a:ea typeface="Comfortaa"/>
                <a:cs typeface="Comfortaa"/>
                <a:sym typeface="Comfortaa"/>
              </a:rPr>
              <a:t>Goals</a:t>
            </a:r>
            <a:endParaRPr>
              <a:latin typeface="Comfortaa"/>
              <a:ea typeface="Comfortaa"/>
              <a:cs typeface="Comfortaa"/>
              <a:sym typeface="Comfortaa"/>
            </a:endParaRPr>
          </a:p>
        </p:txBody>
      </p:sp>
      <p:sp>
        <p:nvSpPr>
          <p:cNvPr id="168" name="Google Shape;168;p36"/>
          <p:cNvSpPr txBox="1"/>
          <p:nvPr>
            <p:ph idx="11" type="ftr"/>
          </p:nvPr>
        </p:nvSpPr>
        <p:spPr>
          <a:xfrm>
            <a:off x="4038600" y="6418598"/>
            <a:ext cx="4114800" cy="3651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sp>
        <p:nvSpPr>
          <p:cNvPr id="169" name="Google Shape;169;p36"/>
          <p:cNvSpPr txBox="1"/>
          <p:nvPr/>
        </p:nvSpPr>
        <p:spPr>
          <a:xfrm>
            <a:off x="6322025" y="1690825"/>
            <a:ext cx="5031900" cy="4563600"/>
          </a:xfrm>
          <a:prstGeom prst="rect">
            <a:avLst/>
          </a:prstGeom>
          <a:noFill/>
          <a:ln>
            <a:noFill/>
          </a:ln>
        </p:spPr>
        <p:txBody>
          <a:bodyPr anchorCtr="0" anchor="t" bIns="91425" lIns="91425" spcFirstLastPara="1" rIns="91425" wrap="square" tIns="91425">
            <a:noAutofit/>
          </a:bodyPr>
          <a:lstStyle/>
          <a:p>
            <a:pPr indent="-387350" lvl="0" marL="457200" rtl="0" algn="l">
              <a:lnSpc>
                <a:spcPct val="115000"/>
              </a:lnSpc>
              <a:spcBef>
                <a:spcPts val="0"/>
              </a:spcBef>
              <a:spcAft>
                <a:spcPts val="0"/>
              </a:spcAft>
              <a:buClr>
                <a:schemeClr val="dk2"/>
              </a:buClr>
              <a:buSzPts val="2500"/>
              <a:buFont typeface="Calibri"/>
              <a:buChar char="●"/>
            </a:pPr>
            <a:r>
              <a:rPr b="1" lang="en-US" sz="2500">
                <a:solidFill>
                  <a:schemeClr val="dk2"/>
                </a:solidFill>
                <a:latin typeface="Calibri"/>
                <a:ea typeface="Calibri"/>
                <a:cs typeface="Calibri"/>
                <a:sym typeface="Calibri"/>
              </a:rPr>
              <a:t>Inference</a:t>
            </a:r>
            <a:r>
              <a:rPr b="1" lang="en-US" sz="2500">
                <a:solidFill>
                  <a:schemeClr val="dk2"/>
                </a:solidFill>
                <a:latin typeface="Calibri"/>
                <a:ea typeface="Calibri"/>
                <a:cs typeface="Calibri"/>
                <a:sym typeface="Calibri"/>
              </a:rPr>
              <a:t>:</a:t>
            </a:r>
            <a:endParaRPr b="1" sz="2500">
              <a:solidFill>
                <a:schemeClr val="dk2"/>
              </a:solidFill>
              <a:latin typeface="Calibri"/>
              <a:ea typeface="Calibri"/>
              <a:cs typeface="Calibri"/>
              <a:sym typeface="Calibri"/>
            </a:endParaRPr>
          </a:p>
          <a:p>
            <a:pPr indent="0" lvl="0" marL="0" rtl="0" algn="l">
              <a:lnSpc>
                <a:spcPct val="115000"/>
              </a:lnSpc>
              <a:spcBef>
                <a:spcPts val="0"/>
              </a:spcBef>
              <a:spcAft>
                <a:spcPts val="0"/>
              </a:spcAft>
              <a:buNone/>
            </a:pPr>
            <a:r>
              <a:rPr lang="en-US" sz="2500">
                <a:solidFill>
                  <a:schemeClr val="accent1"/>
                </a:solidFill>
                <a:latin typeface="Calibri"/>
                <a:ea typeface="Calibri"/>
                <a:cs typeface="Calibri"/>
                <a:sym typeface="Calibri"/>
              </a:rPr>
              <a:t>We are going to find out which features are the most important for predicting these target.</a:t>
            </a:r>
            <a:endParaRPr sz="2500">
              <a:solidFill>
                <a:schemeClr val="accent1"/>
              </a:solidFill>
              <a:latin typeface="Calibri"/>
              <a:ea typeface="Calibri"/>
              <a:cs typeface="Calibri"/>
              <a:sym typeface="Calibri"/>
            </a:endParaRPr>
          </a:p>
          <a:p>
            <a:pPr indent="0" lvl="0" marL="0" rtl="0" algn="l">
              <a:lnSpc>
                <a:spcPct val="115000"/>
              </a:lnSpc>
              <a:spcBef>
                <a:spcPts val="0"/>
              </a:spcBef>
              <a:spcAft>
                <a:spcPts val="0"/>
              </a:spcAft>
              <a:buNone/>
            </a:pPr>
            <a:r>
              <a:t/>
            </a:r>
            <a:endParaRPr sz="2500">
              <a:solidFill>
                <a:schemeClr val="accent1"/>
              </a:solidFill>
              <a:latin typeface="Calibri"/>
              <a:ea typeface="Calibri"/>
              <a:cs typeface="Calibri"/>
              <a:sym typeface="Calibri"/>
            </a:endParaRPr>
          </a:p>
        </p:txBody>
      </p:sp>
      <p:sp>
        <p:nvSpPr>
          <p:cNvPr id="170" name="Google Shape;170;p36"/>
          <p:cNvSpPr txBox="1"/>
          <p:nvPr/>
        </p:nvSpPr>
        <p:spPr>
          <a:xfrm>
            <a:off x="838200" y="1690825"/>
            <a:ext cx="5106300" cy="3534900"/>
          </a:xfrm>
          <a:prstGeom prst="rect">
            <a:avLst/>
          </a:prstGeom>
          <a:noFill/>
          <a:ln>
            <a:noFill/>
          </a:ln>
        </p:spPr>
        <p:txBody>
          <a:bodyPr anchorCtr="0" anchor="t" bIns="91425" lIns="91425" spcFirstLastPara="1" rIns="91425" wrap="square" tIns="91425">
            <a:noAutofit/>
          </a:bodyPr>
          <a:lstStyle/>
          <a:p>
            <a:pPr indent="-387350" lvl="0" marL="457200" rtl="0" algn="l">
              <a:lnSpc>
                <a:spcPct val="115000"/>
              </a:lnSpc>
              <a:spcBef>
                <a:spcPts val="0"/>
              </a:spcBef>
              <a:spcAft>
                <a:spcPts val="0"/>
              </a:spcAft>
              <a:buClr>
                <a:schemeClr val="dk2"/>
              </a:buClr>
              <a:buSzPts val="2500"/>
              <a:buFont typeface="Calibri"/>
              <a:buChar char="●"/>
            </a:pPr>
            <a:r>
              <a:rPr b="1" lang="en-US" sz="2500">
                <a:solidFill>
                  <a:schemeClr val="dk2"/>
                </a:solidFill>
                <a:latin typeface="Calibri"/>
                <a:ea typeface="Calibri"/>
                <a:cs typeface="Calibri"/>
                <a:sym typeface="Calibri"/>
              </a:rPr>
              <a:t>Perdiction</a:t>
            </a:r>
            <a:r>
              <a:rPr b="1" lang="en-US" sz="2500">
                <a:solidFill>
                  <a:schemeClr val="dk2"/>
                </a:solidFill>
                <a:latin typeface="Calibri"/>
                <a:ea typeface="Calibri"/>
                <a:cs typeface="Calibri"/>
                <a:sym typeface="Calibri"/>
              </a:rPr>
              <a:t>:</a:t>
            </a:r>
            <a:endParaRPr b="1" sz="2500">
              <a:solidFill>
                <a:schemeClr val="dk2"/>
              </a:solidFill>
              <a:latin typeface="Calibri"/>
              <a:ea typeface="Calibri"/>
              <a:cs typeface="Calibri"/>
              <a:sym typeface="Calibri"/>
            </a:endParaRPr>
          </a:p>
          <a:p>
            <a:pPr indent="-387350" lvl="0" marL="457200" rtl="0" algn="l">
              <a:lnSpc>
                <a:spcPct val="115000"/>
              </a:lnSpc>
              <a:spcBef>
                <a:spcPts val="0"/>
              </a:spcBef>
              <a:spcAft>
                <a:spcPts val="0"/>
              </a:spcAft>
              <a:buClr>
                <a:schemeClr val="accent1"/>
              </a:buClr>
              <a:buSzPts val="2500"/>
              <a:buFont typeface="Calibri"/>
              <a:buAutoNum type="arabicPeriod"/>
            </a:pPr>
            <a:r>
              <a:rPr lang="en-US" sz="2500">
                <a:solidFill>
                  <a:schemeClr val="accent1"/>
                </a:solidFill>
                <a:latin typeface="Calibri"/>
                <a:ea typeface="Calibri"/>
                <a:cs typeface="Calibri"/>
                <a:sym typeface="Calibri"/>
              </a:rPr>
              <a:t>To predict the value of a player;</a:t>
            </a:r>
            <a:endParaRPr sz="2500">
              <a:solidFill>
                <a:schemeClr val="accent1"/>
              </a:solidFill>
              <a:latin typeface="Calibri"/>
              <a:ea typeface="Calibri"/>
              <a:cs typeface="Calibri"/>
              <a:sym typeface="Calibri"/>
            </a:endParaRPr>
          </a:p>
          <a:p>
            <a:pPr indent="0" lvl="0" marL="457200" rtl="0" algn="l">
              <a:lnSpc>
                <a:spcPct val="115000"/>
              </a:lnSpc>
              <a:spcBef>
                <a:spcPts val="0"/>
              </a:spcBef>
              <a:spcAft>
                <a:spcPts val="0"/>
              </a:spcAft>
              <a:buNone/>
            </a:pPr>
            <a:r>
              <a:rPr lang="en-US" sz="2500">
                <a:solidFill>
                  <a:schemeClr val="accent1"/>
                </a:solidFill>
                <a:latin typeface="Calibri"/>
                <a:ea typeface="Calibri"/>
                <a:cs typeface="Calibri"/>
                <a:sym typeface="Calibri"/>
              </a:rPr>
              <a:t>regression model</a:t>
            </a:r>
            <a:endParaRPr sz="2500">
              <a:solidFill>
                <a:schemeClr val="accent1"/>
              </a:solidFill>
              <a:latin typeface="Calibri"/>
              <a:ea typeface="Calibri"/>
              <a:cs typeface="Calibri"/>
              <a:sym typeface="Calibri"/>
            </a:endParaRPr>
          </a:p>
          <a:p>
            <a:pPr indent="-387350" lvl="0" marL="457200" rtl="0" algn="l">
              <a:lnSpc>
                <a:spcPct val="115000"/>
              </a:lnSpc>
              <a:spcBef>
                <a:spcPts val="0"/>
              </a:spcBef>
              <a:spcAft>
                <a:spcPts val="0"/>
              </a:spcAft>
              <a:buClr>
                <a:schemeClr val="accent1"/>
              </a:buClr>
              <a:buSzPts val="2500"/>
              <a:buFont typeface="Calibri"/>
              <a:buAutoNum type="arabicPeriod"/>
            </a:pPr>
            <a:r>
              <a:rPr lang="en-US" sz="2500">
                <a:solidFill>
                  <a:schemeClr val="accent1"/>
                </a:solidFill>
                <a:latin typeface="Calibri"/>
                <a:ea typeface="Calibri"/>
                <a:cs typeface="Calibri"/>
                <a:sym typeface="Calibri"/>
              </a:rPr>
              <a:t>To predict the best fitting position of a player;</a:t>
            </a:r>
            <a:endParaRPr sz="2500">
              <a:solidFill>
                <a:schemeClr val="accent1"/>
              </a:solidFill>
              <a:latin typeface="Calibri"/>
              <a:ea typeface="Calibri"/>
              <a:cs typeface="Calibri"/>
              <a:sym typeface="Calibri"/>
            </a:endParaRPr>
          </a:p>
          <a:p>
            <a:pPr indent="0" lvl="0" marL="457200" rtl="0" algn="l">
              <a:lnSpc>
                <a:spcPct val="115000"/>
              </a:lnSpc>
              <a:spcBef>
                <a:spcPts val="0"/>
              </a:spcBef>
              <a:spcAft>
                <a:spcPts val="0"/>
              </a:spcAft>
              <a:buNone/>
            </a:pPr>
            <a:r>
              <a:rPr lang="en-US" sz="2500">
                <a:solidFill>
                  <a:schemeClr val="accent1"/>
                </a:solidFill>
                <a:latin typeface="Calibri"/>
                <a:ea typeface="Calibri"/>
                <a:cs typeface="Calibri"/>
                <a:sym typeface="Calibri"/>
              </a:rPr>
              <a:t>classification model</a:t>
            </a:r>
            <a:endParaRPr sz="2500">
              <a:solidFill>
                <a:schemeClr val="accent1"/>
              </a:solidFill>
              <a:latin typeface="Calibri"/>
              <a:ea typeface="Calibri"/>
              <a:cs typeface="Calibri"/>
              <a:sym typeface="Calibri"/>
            </a:endParaRPr>
          </a:p>
          <a:p>
            <a:pPr indent="-387350" lvl="0" marL="457200" rtl="0" algn="l">
              <a:lnSpc>
                <a:spcPct val="115000"/>
              </a:lnSpc>
              <a:spcBef>
                <a:spcPts val="0"/>
              </a:spcBef>
              <a:spcAft>
                <a:spcPts val="0"/>
              </a:spcAft>
              <a:buClr>
                <a:schemeClr val="accent1"/>
              </a:buClr>
              <a:buSzPts val="2500"/>
              <a:buFont typeface="Calibri"/>
              <a:buAutoNum type="arabicPeriod"/>
            </a:pPr>
            <a:r>
              <a:rPr lang="en-US" sz="2500">
                <a:solidFill>
                  <a:schemeClr val="accent1"/>
                </a:solidFill>
                <a:latin typeface="Calibri"/>
                <a:ea typeface="Calibri"/>
                <a:cs typeface="Calibri"/>
                <a:sym typeface="Calibri"/>
              </a:rPr>
              <a:t>To create a recommender system for alternate players.</a:t>
            </a:r>
            <a:endParaRPr sz="2500">
              <a:solidFill>
                <a:schemeClr val="accent1"/>
              </a:solidFill>
              <a:latin typeface="Calibri"/>
              <a:ea typeface="Calibri"/>
              <a:cs typeface="Calibri"/>
              <a:sym typeface="Calibri"/>
            </a:endParaRPr>
          </a:p>
          <a:p>
            <a:pPr indent="0" lvl="0" marL="0" rtl="0" algn="l">
              <a:lnSpc>
                <a:spcPct val="115000"/>
              </a:lnSpc>
              <a:spcBef>
                <a:spcPts val="0"/>
              </a:spcBef>
              <a:spcAft>
                <a:spcPts val="0"/>
              </a:spcAft>
              <a:buNone/>
            </a:pPr>
            <a:r>
              <a:t/>
            </a:r>
            <a:endParaRPr sz="2500">
              <a:solidFill>
                <a:schemeClr val="accent1"/>
              </a:solidFill>
              <a:latin typeface="Calibri"/>
              <a:ea typeface="Calibri"/>
              <a:cs typeface="Calibri"/>
              <a:sym typeface="Calibri"/>
            </a:endParaRPr>
          </a:p>
          <a:p>
            <a:pPr indent="0" lvl="0" marL="1371600" rtl="0" algn="l">
              <a:lnSpc>
                <a:spcPct val="115000"/>
              </a:lnSpc>
              <a:spcBef>
                <a:spcPts val="0"/>
              </a:spcBef>
              <a:spcAft>
                <a:spcPts val="0"/>
              </a:spcAft>
              <a:buNone/>
            </a:pPr>
            <a:r>
              <a:t/>
            </a:r>
            <a:endParaRPr sz="2500">
              <a:solidFill>
                <a:schemeClr val="accent1"/>
              </a:solidFill>
              <a:latin typeface="Calibri"/>
              <a:ea typeface="Calibri"/>
              <a:cs typeface="Calibri"/>
              <a:sym typeface="Calibri"/>
            </a:endParaRPr>
          </a:p>
          <a:p>
            <a:pPr indent="0" lvl="0" marL="457200" rtl="0" algn="l">
              <a:lnSpc>
                <a:spcPct val="115000"/>
              </a:lnSpc>
              <a:spcBef>
                <a:spcPts val="0"/>
              </a:spcBef>
              <a:spcAft>
                <a:spcPts val="0"/>
              </a:spcAft>
              <a:buNone/>
            </a:pPr>
            <a:r>
              <a:t/>
            </a:r>
            <a:endParaRPr sz="2500">
              <a:solidFill>
                <a:schemeClr val="accent1"/>
              </a:solidFill>
              <a:latin typeface="Calibri"/>
              <a:ea typeface="Calibri"/>
              <a:cs typeface="Calibri"/>
              <a:sym typeface="Calibri"/>
            </a:endParaRPr>
          </a:p>
          <a:p>
            <a:pPr indent="0" lvl="0" marL="0" rtl="0" algn="l">
              <a:lnSpc>
                <a:spcPct val="115000"/>
              </a:lnSpc>
              <a:spcBef>
                <a:spcPts val="0"/>
              </a:spcBef>
              <a:spcAft>
                <a:spcPts val="0"/>
              </a:spcAft>
              <a:buNone/>
            </a:pPr>
            <a:r>
              <a:t/>
            </a:r>
            <a:endParaRPr sz="2500">
              <a:solidFill>
                <a:schemeClr val="accen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7"/>
          <p:cNvSpPr txBox="1"/>
          <p:nvPr>
            <p:ph type="title"/>
          </p:nvPr>
        </p:nvSpPr>
        <p:spPr>
          <a:xfrm>
            <a:off x="831850" y="3836975"/>
            <a:ext cx="5292900" cy="1363800"/>
          </a:xfrm>
          <a:prstGeom prst="rect">
            <a:avLst/>
          </a:prstGeom>
        </p:spPr>
        <p:txBody>
          <a:bodyPr anchorCtr="0" anchor="b" bIns="45700" lIns="0" spcFirstLastPara="1" rIns="0" wrap="square" tIns="45700">
            <a:noAutofit/>
          </a:bodyPr>
          <a:lstStyle/>
          <a:p>
            <a:pPr indent="0" lvl="0" marL="0" rtl="0" algn="l">
              <a:spcBef>
                <a:spcPts val="0"/>
              </a:spcBef>
              <a:spcAft>
                <a:spcPts val="0"/>
              </a:spcAft>
              <a:buNone/>
            </a:pPr>
            <a:r>
              <a:rPr lang="en-US">
                <a:latin typeface="Comfortaa"/>
                <a:ea typeface="Comfortaa"/>
                <a:cs typeface="Comfortaa"/>
                <a:sym typeface="Comfortaa"/>
              </a:rPr>
              <a:t>Data Exploration </a:t>
            </a:r>
            <a:endParaRPr>
              <a:latin typeface="Comfortaa"/>
              <a:ea typeface="Comfortaa"/>
              <a:cs typeface="Comfortaa"/>
              <a:sym typeface="Comfortaa"/>
            </a:endParaRPr>
          </a:p>
        </p:txBody>
      </p:sp>
      <p:pic>
        <p:nvPicPr>
          <p:cNvPr id="177" name="Google Shape;177;p37"/>
          <p:cNvPicPr preferRelativeResize="0"/>
          <p:nvPr/>
        </p:nvPicPr>
        <p:blipFill rotWithShape="1">
          <a:blip r:embed="rId3">
            <a:alphaModFix/>
          </a:blip>
          <a:srcRect b="0" l="58631" r="0" t="0"/>
          <a:stretch/>
        </p:blipFill>
        <p:spPr>
          <a:xfrm>
            <a:off x="7148200" y="0"/>
            <a:ext cx="5043802"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8"/>
          <p:cNvSpPr txBox="1"/>
          <p:nvPr>
            <p:ph type="title"/>
          </p:nvPr>
        </p:nvSpPr>
        <p:spPr>
          <a:xfrm>
            <a:off x="838200" y="365125"/>
            <a:ext cx="10515600" cy="1325563"/>
          </a:xfrm>
          <a:prstGeom prst="rect">
            <a:avLst/>
          </a:prstGeom>
          <a:noFill/>
          <a:ln>
            <a:noFill/>
          </a:ln>
        </p:spPr>
        <p:txBody>
          <a:bodyPr anchorCtr="0" anchor="ctr" bIns="45700" lIns="0" spcFirstLastPara="1" rIns="0" wrap="square" tIns="45700">
            <a:noAutofit/>
          </a:bodyPr>
          <a:lstStyle/>
          <a:p>
            <a:pPr indent="0" lvl="0" marL="0" rtl="0" algn="l">
              <a:lnSpc>
                <a:spcPct val="90000"/>
              </a:lnSpc>
              <a:spcBef>
                <a:spcPts val="0"/>
              </a:spcBef>
              <a:spcAft>
                <a:spcPts val="0"/>
              </a:spcAft>
              <a:buClr>
                <a:schemeClr val="dk2"/>
              </a:buClr>
              <a:buSzPts val="3600"/>
              <a:buFont typeface="Arial"/>
              <a:buNone/>
            </a:pPr>
            <a:r>
              <a:rPr lang="en-US">
                <a:solidFill>
                  <a:schemeClr val="accent1"/>
                </a:solidFill>
                <a:latin typeface="Comfortaa"/>
                <a:ea typeface="Comfortaa"/>
                <a:cs typeface="Comfortaa"/>
                <a:sym typeface="Comfortaa"/>
              </a:rPr>
              <a:t>Overview of FIFA 20 Dataset</a:t>
            </a:r>
            <a:endParaRPr>
              <a:solidFill>
                <a:schemeClr val="accent1"/>
              </a:solidFill>
              <a:latin typeface="Comfortaa"/>
              <a:ea typeface="Comfortaa"/>
              <a:cs typeface="Comfortaa"/>
              <a:sym typeface="Comfortaa"/>
            </a:endParaRPr>
          </a:p>
        </p:txBody>
      </p:sp>
      <p:graphicFrame>
        <p:nvGraphicFramePr>
          <p:cNvPr descr="This table uses 5 columns and 5 rows to provide an example for the PowerPoint presentation creator. The table was meant to be used as a base for the user. " id="183" name="Google Shape;183;p38" title="Table Example"/>
          <p:cNvGraphicFramePr/>
          <p:nvPr/>
        </p:nvGraphicFramePr>
        <p:xfrm>
          <a:off x="838200" y="2535567"/>
          <a:ext cx="3000000" cy="3000000"/>
        </p:xfrm>
        <a:graphic>
          <a:graphicData uri="http://schemas.openxmlformats.org/drawingml/2006/table">
            <a:tbl>
              <a:tblPr bandRow="1" firstRow="1">
                <a:noFill/>
                <a:tableStyleId>{46CC2991-1D98-410E-8048-B0F9001597F4}</a:tableStyleId>
              </a:tblPr>
              <a:tblGrid>
                <a:gridCol w="2723125"/>
                <a:gridCol w="1773425"/>
                <a:gridCol w="5724375"/>
              </a:tblGrid>
              <a:tr h="661225">
                <a:tc>
                  <a:txBody>
                    <a:bodyPr/>
                    <a:lstStyle/>
                    <a:p>
                      <a:pPr indent="0" lvl="0" marL="0" marR="0" rtl="0" algn="l">
                        <a:lnSpc>
                          <a:spcPct val="100000"/>
                        </a:lnSpc>
                        <a:spcBef>
                          <a:spcPts val="0"/>
                        </a:spcBef>
                        <a:spcAft>
                          <a:spcPts val="0"/>
                        </a:spcAft>
                        <a:buClr>
                          <a:schemeClr val="dk1"/>
                        </a:buClr>
                        <a:buSzPts val="2000"/>
                        <a:buFont typeface="Arial"/>
                        <a:buNone/>
                      </a:pPr>
                      <a:r>
                        <a:rPr i="0" lang="en-US" sz="2000" u="none" cap="none" strike="noStrike">
                          <a:latin typeface="Comfortaa"/>
                          <a:ea typeface="Comfortaa"/>
                          <a:cs typeface="Comfortaa"/>
                          <a:sym typeface="Comfortaa"/>
                        </a:rPr>
                        <a:t>Feature </a:t>
                      </a:r>
                      <a:endParaRPr i="0" sz="2000" u="none" cap="none" strike="noStrike">
                        <a:latin typeface="Comfortaa"/>
                        <a:ea typeface="Comfortaa"/>
                        <a:cs typeface="Comfortaa"/>
                        <a:sym typeface="Comfortaa"/>
                      </a:endParaRPr>
                    </a:p>
                  </a:txBody>
                  <a:tcPr marT="45725" marB="45725" marR="91450" marL="91450" anchor="ctr" anchorCtr="1"/>
                </a:tc>
                <a:tc>
                  <a:txBody>
                    <a:bodyPr/>
                    <a:lstStyle/>
                    <a:p>
                      <a:pPr indent="0" lvl="0" marL="0" marR="0" rtl="0" algn="l">
                        <a:lnSpc>
                          <a:spcPct val="100000"/>
                        </a:lnSpc>
                        <a:spcBef>
                          <a:spcPts val="0"/>
                        </a:spcBef>
                        <a:spcAft>
                          <a:spcPts val="0"/>
                        </a:spcAft>
                        <a:buClr>
                          <a:schemeClr val="dk1"/>
                        </a:buClr>
                        <a:buSzPts val="2000"/>
                        <a:buFont typeface="Arial"/>
                        <a:buNone/>
                      </a:pPr>
                      <a:r>
                        <a:rPr i="0" lang="en-US" sz="2000" u="none" cap="none" strike="noStrike">
                          <a:latin typeface="Comfortaa"/>
                          <a:ea typeface="Comfortaa"/>
                          <a:cs typeface="Comfortaa"/>
                          <a:sym typeface="Comfortaa"/>
                        </a:rPr>
                        <a:t>Type</a:t>
                      </a:r>
                      <a:endParaRPr i="0" sz="2000" u="none" cap="none" strike="noStrike">
                        <a:latin typeface="Comfortaa"/>
                        <a:ea typeface="Comfortaa"/>
                        <a:cs typeface="Comfortaa"/>
                        <a:sym typeface="Comfortaa"/>
                      </a:endParaRPr>
                    </a:p>
                  </a:txBody>
                  <a:tcPr marT="45725" marB="45725" marR="91450" marL="91450" anchor="ctr" anchorCtr="1"/>
                </a:tc>
                <a:tc>
                  <a:txBody>
                    <a:bodyPr/>
                    <a:lstStyle/>
                    <a:p>
                      <a:pPr indent="0" lvl="0" marL="0" marR="0" rtl="0" algn="l">
                        <a:lnSpc>
                          <a:spcPct val="100000"/>
                        </a:lnSpc>
                        <a:spcBef>
                          <a:spcPts val="0"/>
                        </a:spcBef>
                        <a:spcAft>
                          <a:spcPts val="0"/>
                        </a:spcAft>
                        <a:buClr>
                          <a:schemeClr val="dk1"/>
                        </a:buClr>
                        <a:buSzPts val="2000"/>
                        <a:buFont typeface="Arial"/>
                        <a:buNone/>
                      </a:pPr>
                      <a:r>
                        <a:rPr i="0" lang="en-US" sz="2000" u="none" cap="none" strike="noStrike">
                          <a:latin typeface="Comfortaa"/>
                          <a:ea typeface="Comfortaa"/>
                          <a:cs typeface="Comfortaa"/>
                          <a:sym typeface="Comfortaa"/>
                        </a:rPr>
                        <a:t>Description</a:t>
                      </a:r>
                      <a:endParaRPr i="0" sz="2000" u="none" cap="none" strike="noStrike">
                        <a:latin typeface="Comfortaa"/>
                        <a:ea typeface="Comfortaa"/>
                        <a:cs typeface="Comfortaa"/>
                        <a:sym typeface="Comfortaa"/>
                      </a:endParaRPr>
                    </a:p>
                  </a:txBody>
                  <a:tcPr marT="45725" marB="45725" marR="91450" marL="91450" anchor="ctr" anchorCtr="1"/>
                </a:tc>
              </a:tr>
              <a:tr h="661225">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sofifa_id </a:t>
                      </a:r>
                      <a:endParaRPr sz="2000" u="none" cap="none" strike="noStrike">
                        <a:latin typeface="Comfortaa"/>
                        <a:ea typeface="Comfortaa"/>
                        <a:cs typeface="Comfortaa"/>
                        <a:sym typeface="Comfortaa"/>
                      </a:endParaRPr>
                    </a:p>
                  </a:txBody>
                  <a:tcPr marT="45725" marB="45725" marR="91450" marL="91450" anchor="ctr" anchorCtr="1"/>
                </a:tc>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str</a:t>
                      </a:r>
                      <a:endParaRPr sz="2000" u="none" cap="none" strike="noStrike">
                        <a:latin typeface="Comfortaa"/>
                        <a:ea typeface="Comfortaa"/>
                        <a:cs typeface="Comfortaa"/>
                        <a:sym typeface="Comfortaa"/>
                      </a:endParaRPr>
                    </a:p>
                  </a:txBody>
                  <a:tcPr marT="45725" marB="45725" marR="91450" marL="91450" anchor="ctr" anchorCtr="1"/>
                </a:tc>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Unique identifier of a player</a:t>
                      </a:r>
                      <a:endParaRPr sz="2000" u="none" cap="none" strike="noStrike">
                        <a:latin typeface="Comfortaa"/>
                        <a:ea typeface="Comfortaa"/>
                        <a:cs typeface="Comfortaa"/>
                        <a:sym typeface="Comfortaa"/>
                      </a:endParaRPr>
                    </a:p>
                  </a:txBody>
                  <a:tcPr marT="45725" marB="45725" marR="91450" marL="91450" anchor="ctr" anchorCtr="1"/>
                </a:tc>
              </a:tr>
              <a:tr h="661225">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shooting</a:t>
                      </a:r>
                      <a:endParaRPr sz="2000" u="none" cap="none" strike="noStrike">
                        <a:latin typeface="Comfortaa"/>
                        <a:ea typeface="Comfortaa"/>
                        <a:cs typeface="Comfortaa"/>
                        <a:sym typeface="Comfortaa"/>
                      </a:endParaRPr>
                    </a:p>
                  </a:txBody>
                  <a:tcPr marT="45725" marB="45725" marR="91450" marL="91450" anchor="ctr" anchorCtr="1"/>
                </a:tc>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num</a:t>
                      </a:r>
                      <a:endParaRPr sz="2000" u="none" cap="none" strike="noStrike">
                        <a:latin typeface="Comfortaa"/>
                        <a:ea typeface="Comfortaa"/>
                        <a:cs typeface="Comfortaa"/>
                        <a:sym typeface="Comfortaa"/>
                      </a:endParaRPr>
                    </a:p>
                  </a:txBody>
                  <a:tcPr marT="45725" marB="45725" marR="91450" marL="91450" anchor="ctr" anchorCtr="1"/>
                </a:tc>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Score of a player's shooting ability</a:t>
                      </a:r>
                      <a:endParaRPr sz="2000" u="none" cap="none" strike="noStrike">
                        <a:latin typeface="Comfortaa"/>
                        <a:ea typeface="Comfortaa"/>
                        <a:cs typeface="Comfortaa"/>
                        <a:sym typeface="Comfortaa"/>
                      </a:endParaRPr>
                    </a:p>
                  </a:txBody>
                  <a:tcPr marT="45725" marB="45725" marR="91450" marL="91450" anchor="ctr" anchorCtr="1"/>
                </a:tc>
              </a:tr>
              <a:tr h="661225">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value_eur</a:t>
                      </a:r>
                      <a:endParaRPr sz="2000" u="none" cap="none" strike="noStrike">
                        <a:latin typeface="Comfortaa"/>
                        <a:ea typeface="Comfortaa"/>
                        <a:cs typeface="Comfortaa"/>
                        <a:sym typeface="Comfortaa"/>
                      </a:endParaRPr>
                    </a:p>
                  </a:txBody>
                  <a:tcPr marT="45725" marB="45725" marR="91450" marL="91450" anchor="ctr" anchorCtr="1"/>
                </a:tc>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num</a:t>
                      </a:r>
                      <a:endParaRPr sz="2000" u="none" cap="none" strike="noStrike">
                        <a:latin typeface="Comfortaa"/>
                        <a:ea typeface="Comfortaa"/>
                        <a:cs typeface="Comfortaa"/>
                        <a:sym typeface="Comfortaa"/>
                      </a:endParaRPr>
                    </a:p>
                  </a:txBody>
                  <a:tcPr marT="45725" marB="45725" marR="91450" marL="91450" anchor="ctr" anchorCtr="1"/>
                </a:tc>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value of the player in EUR </a:t>
                      </a:r>
                      <a:endParaRPr sz="2000" u="none" cap="none" strike="noStrike">
                        <a:latin typeface="Comfortaa"/>
                        <a:ea typeface="Comfortaa"/>
                        <a:cs typeface="Comfortaa"/>
                        <a:sym typeface="Comfortaa"/>
                      </a:endParaRPr>
                    </a:p>
                  </a:txBody>
                  <a:tcPr marT="45725" marB="45725" marR="91450" marL="91450" anchor="ctr" anchorCtr="1"/>
                </a:tc>
              </a:tr>
              <a:tr h="661225">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wage_eur</a:t>
                      </a:r>
                      <a:endParaRPr sz="2000" u="none" cap="none" strike="noStrike">
                        <a:latin typeface="Comfortaa"/>
                        <a:ea typeface="Comfortaa"/>
                        <a:cs typeface="Comfortaa"/>
                        <a:sym typeface="Comfortaa"/>
                      </a:endParaRPr>
                    </a:p>
                  </a:txBody>
                  <a:tcPr marT="45725" marB="45725" marR="91450" marL="91450" anchor="ctr" anchorCtr="1"/>
                </a:tc>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num</a:t>
                      </a:r>
                      <a:endParaRPr sz="2000" u="none" cap="none" strike="noStrike">
                        <a:latin typeface="Comfortaa"/>
                        <a:ea typeface="Comfortaa"/>
                        <a:cs typeface="Comfortaa"/>
                        <a:sym typeface="Comfortaa"/>
                      </a:endParaRPr>
                    </a:p>
                  </a:txBody>
                  <a:tcPr marT="45725" marB="45725" marR="91450" marL="91450" anchor="ctr" anchorCtr="1"/>
                </a:tc>
                <a:tc>
                  <a:txBody>
                    <a:bodyPr/>
                    <a:lstStyle/>
                    <a:p>
                      <a:pPr indent="0" lvl="0" marL="0" marR="0" rtl="0" algn="l">
                        <a:lnSpc>
                          <a:spcPct val="100000"/>
                        </a:lnSpc>
                        <a:spcBef>
                          <a:spcPts val="0"/>
                        </a:spcBef>
                        <a:spcAft>
                          <a:spcPts val="0"/>
                        </a:spcAft>
                        <a:buClr>
                          <a:schemeClr val="dk1"/>
                        </a:buClr>
                        <a:buSzPts val="2000"/>
                        <a:buFont typeface="Arial"/>
                        <a:buNone/>
                      </a:pPr>
                      <a:r>
                        <a:rPr lang="en-US" sz="2000" u="none" cap="none" strike="noStrike">
                          <a:latin typeface="Comfortaa"/>
                          <a:ea typeface="Comfortaa"/>
                          <a:cs typeface="Comfortaa"/>
                          <a:sym typeface="Comfortaa"/>
                        </a:rPr>
                        <a:t>wage of the player in EUR</a:t>
                      </a:r>
                      <a:endParaRPr sz="2000" u="none" cap="none" strike="noStrike">
                        <a:latin typeface="Comfortaa"/>
                        <a:ea typeface="Comfortaa"/>
                        <a:cs typeface="Comfortaa"/>
                        <a:sym typeface="Comfortaa"/>
                      </a:endParaRPr>
                    </a:p>
                  </a:txBody>
                  <a:tcPr marT="45725" marB="45725" marR="91450" marL="91450" anchor="ctr" anchorCtr="1"/>
                </a:tc>
              </a:tr>
            </a:tbl>
          </a:graphicData>
        </a:graphic>
      </p:graphicFrame>
      <p:sp>
        <p:nvSpPr>
          <p:cNvPr id="184" name="Google Shape;184;p38"/>
          <p:cNvSpPr/>
          <p:nvPr/>
        </p:nvSpPr>
        <p:spPr>
          <a:xfrm>
            <a:off x="838200" y="1690700"/>
            <a:ext cx="5958600" cy="5355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i="0" lang="en-US" sz="3000" u="none" cap="none" strike="noStrike">
                <a:solidFill>
                  <a:schemeClr val="dk2"/>
                </a:solidFill>
                <a:latin typeface="Comfortaa"/>
                <a:ea typeface="Comfortaa"/>
                <a:cs typeface="Comfortaa"/>
                <a:sym typeface="Comfortaa"/>
              </a:rPr>
              <a:t>18,278 rows * 104 columns</a:t>
            </a:r>
            <a:endParaRPr sz="1200">
              <a:solidFill>
                <a:schemeClr val="dk2"/>
              </a:solidFill>
              <a:latin typeface="Comfortaa"/>
              <a:ea typeface="Comfortaa"/>
              <a:cs typeface="Comfortaa"/>
              <a:sym typeface="Comfortaa"/>
            </a:endParaRPr>
          </a:p>
        </p:txBody>
      </p:sp>
      <p:sp>
        <p:nvSpPr>
          <p:cNvPr id="185" name="Google Shape;185;p38"/>
          <p:cNvSpPr txBox="1"/>
          <p:nvPr>
            <p:ph idx="11" type="ftr"/>
          </p:nvPr>
        </p:nvSpPr>
        <p:spPr>
          <a:xfrm>
            <a:off x="4038600" y="6418598"/>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latin typeface="Comfortaa"/>
                <a:ea typeface="Comfortaa"/>
                <a:cs typeface="Comfortaa"/>
                <a:sym typeface="Comfortaa"/>
              </a:rPr>
              <a:t>IST-718 Big Data Analytics</a:t>
            </a:r>
            <a:endParaRPr sz="1200">
              <a:solidFill>
                <a:schemeClr val="dk2"/>
              </a:solidFill>
              <a:latin typeface="Comfortaa"/>
              <a:ea typeface="Comfortaa"/>
              <a:cs typeface="Comfortaa"/>
              <a:sym typeface="Comforta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9"/>
          <p:cNvSpPr txBox="1"/>
          <p:nvPr>
            <p:ph type="title"/>
          </p:nvPr>
        </p:nvSpPr>
        <p:spPr>
          <a:xfrm>
            <a:off x="2175275" y="-26600"/>
            <a:ext cx="8154600" cy="1325400"/>
          </a:xfrm>
          <a:prstGeom prst="rect">
            <a:avLst/>
          </a:prstGeom>
          <a:noFill/>
          <a:ln>
            <a:noFill/>
          </a:ln>
        </p:spPr>
        <p:txBody>
          <a:bodyPr anchorCtr="0" anchor="ctr" bIns="45700" lIns="0" spcFirstLastPara="1" rIns="0" wrap="square" tIns="45700">
            <a:noAutofit/>
          </a:bodyPr>
          <a:lstStyle/>
          <a:p>
            <a:pPr indent="0" lvl="0" marL="0" rtl="0" algn="l">
              <a:lnSpc>
                <a:spcPct val="90000"/>
              </a:lnSpc>
              <a:spcBef>
                <a:spcPts val="0"/>
              </a:spcBef>
              <a:spcAft>
                <a:spcPts val="0"/>
              </a:spcAft>
              <a:buClr>
                <a:schemeClr val="dk2"/>
              </a:buClr>
              <a:buSzPts val="3600"/>
              <a:buFont typeface="Arial"/>
              <a:buNone/>
            </a:pPr>
            <a:r>
              <a:rPr lang="en-US">
                <a:solidFill>
                  <a:schemeClr val="accent1"/>
                </a:solidFill>
                <a:latin typeface="Comfortaa"/>
                <a:ea typeface="Comfortaa"/>
                <a:cs typeface="Comfortaa"/>
                <a:sym typeface="Comfortaa"/>
              </a:rPr>
              <a:t>Visualization of FIFA 20 Dataset</a:t>
            </a:r>
            <a:endParaRPr>
              <a:solidFill>
                <a:schemeClr val="accent1"/>
              </a:solidFill>
              <a:latin typeface="Comfortaa"/>
              <a:ea typeface="Comfortaa"/>
              <a:cs typeface="Comfortaa"/>
              <a:sym typeface="Comfortaa"/>
            </a:endParaRPr>
          </a:p>
        </p:txBody>
      </p:sp>
      <p:sp>
        <p:nvSpPr>
          <p:cNvPr id="191" name="Google Shape;191;p39"/>
          <p:cNvSpPr txBox="1"/>
          <p:nvPr>
            <p:ph idx="11" type="ftr"/>
          </p:nvPr>
        </p:nvSpPr>
        <p:spPr>
          <a:xfrm>
            <a:off x="4038600" y="6418598"/>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pic>
        <p:nvPicPr>
          <p:cNvPr id="192" name="Google Shape;192;p39"/>
          <p:cNvPicPr preferRelativeResize="0"/>
          <p:nvPr/>
        </p:nvPicPr>
        <p:blipFill>
          <a:blip r:embed="rId3">
            <a:alphaModFix/>
          </a:blip>
          <a:stretch>
            <a:fillRect/>
          </a:stretch>
        </p:blipFill>
        <p:spPr>
          <a:xfrm>
            <a:off x="759539" y="1298800"/>
            <a:ext cx="10180975" cy="50067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40"/>
          <p:cNvSpPr txBox="1"/>
          <p:nvPr>
            <p:ph type="title"/>
          </p:nvPr>
        </p:nvSpPr>
        <p:spPr>
          <a:xfrm>
            <a:off x="801949" y="462775"/>
            <a:ext cx="3703800" cy="5591700"/>
          </a:xfrm>
          <a:prstGeom prst="rect">
            <a:avLst/>
          </a:prstGeom>
          <a:noFill/>
          <a:ln>
            <a:noFill/>
          </a:ln>
        </p:spPr>
        <p:txBody>
          <a:bodyPr anchorCtr="0" anchor="ctr" bIns="45700" lIns="0" spcFirstLastPara="1" rIns="0" wrap="square" tIns="45700">
            <a:noAutofit/>
          </a:bodyPr>
          <a:lstStyle/>
          <a:p>
            <a:pPr indent="0" lvl="0" marL="0" rtl="0" algn="l">
              <a:lnSpc>
                <a:spcPct val="90000"/>
              </a:lnSpc>
              <a:spcBef>
                <a:spcPts val="0"/>
              </a:spcBef>
              <a:spcAft>
                <a:spcPts val="0"/>
              </a:spcAft>
              <a:buClr>
                <a:schemeClr val="dk2"/>
              </a:buClr>
              <a:buSzPts val="3600"/>
              <a:buFont typeface="Arial"/>
              <a:buNone/>
            </a:pPr>
            <a:r>
              <a:rPr lang="en-US">
                <a:solidFill>
                  <a:schemeClr val="accent1"/>
                </a:solidFill>
                <a:latin typeface="Comfortaa"/>
                <a:ea typeface="Comfortaa"/>
                <a:cs typeface="Comfortaa"/>
                <a:sym typeface="Comfortaa"/>
              </a:rPr>
              <a:t>Correlation of</a:t>
            </a:r>
            <a:br>
              <a:rPr lang="en-US">
                <a:solidFill>
                  <a:schemeClr val="accent1"/>
                </a:solidFill>
                <a:latin typeface="Comfortaa"/>
                <a:ea typeface="Comfortaa"/>
                <a:cs typeface="Comfortaa"/>
                <a:sym typeface="Comfortaa"/>
              </a:rPr>
            </a:br>
            <a:r>
              <a:rPr lang="en-US">
                <a:solidFill>
                  <a:schemeClr val="accent1"/>
                </a:solidFill>
                <a:latin typeface="Comfortaa"/>
                <a:ea typeface="Comfortaa"/>
                <a:cs typeface="Comfortaa"/>
                <a:sym typeface="Comfortaa"/>
              </a:rPr>
              <a:t>Key Numerical Attributes</a:t>
            </a:r>
            <a:endParaRPr>
              <a:solidFill>
                <a:schemeClr val="accent1"/>
              </a:solidFill>
              <a:latin typeface="Comfortaa"/>
              <a:ea typeface="Comfortaa"/>
              <a:cs typeface="Comfortaa"/>
              <a:sym typeface="Comfortaa"/>
            </a:endParaRPr>
          </a:p>
        </p:txBody>
      </p:sp>
      <p:pic>
        <p:nvPicPr>
          <p:cNvPr descr="A picture containing square&#10;&#10;Description automatically generated" id="198" name="Google Shape;198;p40"/>
          <p:cNvPicPr preferRelativeResize="0"/>
          <p:nvPr/>
        </p:nvPicPr>
        <p:blipFill rotWithShape="1">
          <a:blip r:embed="rId3">
            <a:alphaModFix/>
          </a:blip>
          <a:srcRect b="0" l="0" r="13775" t="10097"/>
          <a:stretch/>
        </p:blipFill>
        <p:spPr>
          <a:xfrm>
            <a:off x="4253150" y="462775"/>
            <a:ext cx="7329643" cy="5878676"/>
          </a:xfrm>
          <a:prstGeom prst="rect">
            <a:avLst/>
          </a:prstGeom>
          <a:noFill/>
          <a:ln>
            <a:noFill/>
          </a:ln>
        </p:spPr>
      </p:pic>
      <p:sp>
        <p:nvSpPr>
          <p:cNvPr id="199" name="Google Shape;199;p40"/>
          <p:cNvSpPr txBox="1"/>
          <p:nvPr>
            <p:ph idx="11" type="ftr"/>
          </p:nvPr>
        </p:nvSpPr>
        <p:spPr>
          <a:xfrm>
            <a:off x="4038600" y="6418598"/>
            <a:ext cx="4114800" cy="365125"/>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None/>
            </a:pPr>
            <a:r>
              <a:rPr lang="en-US" sz="1200">
                <a:solidFill>
                  <a:schemeClr val="dk2"/>
                </a:solidFill>
              </a:rPr>
              <a:t>IST-718 Big Data Analytics</a:t>
            </a:r>
            <a:endParaRPr sz="12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Syracuse University Color Palette">
      <a:dk1>
        <a:srgbClr val="3F403F"/>
      </a:dk1>
      <a:lt1>
        <a:srgbClr val="FFFFFF"/>
      </a:lt1>
      <a:dk2>
        <a:srgbClr val="F76900"/>
      </a:dk2>
      <a:lt2>
        <a:srgbClr val="ADB3B8"/>
      </a:lt2>
      <a:accent1>
        <a:srgbClr val="000E54"/>
      </a:accent1>
      <a:accent2>
        <a:srgbClr val="FF431B"/>
      </a:accent2>
      <a:accent3>
        <a:srgbClr val="FF8E00"/>
      </a:accent3>
      <a:accent4>
        <a:srgbClr val="203299"/>
      </a:accent4>
      <a:accent5>
        <a:srgbClr val="2B72D7"/>
      </a:accent5>
      <a:accent6>
        <a:srgbClr val="F76900"/>
      </a:accent6>
      <a:hlink>
        <a:srgbClr val="D74100"/>
      </a:hlink>
      <a:folHlink>
        <a:srgbClr val="D741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Syracuse University Color Palette">
      <a:dk1>
        <a:srgbClr val="3F403F"/>
      </a:dk1>
      <a:lt1>
        <a:srgbClr val="FFFFFF"/>
      </a:lt1>
      <a:dk2>
        <a:srgbClr val="F76900"/>
      </a:dk2>
      <a:lt2>
        <a:srgbClr val="ADB3B8"/>
      </a:lt2>
      <a:accent1>
        <a:srgbClr val="000E54"/>
      </a:accent1>
      <a:accent2>
        <a:srgbClr val="FF431B"/>
      </a:accent2>
      <a:accent3>
        <a:srgbClr val="FF8E00"/>
      </a:accent3>
      <a:accent4>
        <a:srgbClr val="203299"/>
      </a:accent4>
      <a:accent5>
        <a:srgbClr val="2B72D7"/>
      </a:accent5>
      <a:accent6>
        <a:srgbClr val="F76900"/>
      </a:accent6>
      <a:hlink>
        <a:srgbClr val="D74100"/>
      </a:hlink>
      <a:folHlink>
        <a:srgbClr val="D741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